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7.xml" ContentType="application/vnd.openxmlformats-officedocument.theme+xml"/>
  <Override PartName="/ppt/slideLayouts/slideLayout128.xml" ContentType="application/vnd.openxmlformats-officedocument.presentationml.slideLayout+xml"/>
  <Override PartName="/ppt/theme/theme8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  <p:sldMasterId id="2147483808" r:id="rId2"/>
    <p:sldMasterId id="2147483811" r:id="rId3"/>
    <p:sldMasterId id="2147483837" r:id="rId4"/>
    <p:sldMasterId id="2147483839" r:id="rId5"/>
    <p:sldMasterId id="2147483872" r:id="rId6"/>
    <p:sldMasterId id="2147483874" r:id="rId7"/>
    <p:sldMasterId id="2147483915" r:id="rId8"/>
    <p:sldMasterId id="2147484043" r:id="rId9"/>
    <p:sldMasterId id="2147484077" r:id="rId10"/>
  </p:sldMasterIdLst>
  <p:sldIdLst>
    <p:sldId id="258" r:id="rId11"/>
    <p:sldId id="259" r:id="rId12"/>
    <p:sldId id="261" r:id="rId13"/>
    <p:sldId id="263" r:id="rId14"/>
    <p:sldId id="264" r:id="rId15"/>
    <p:sldId id="265" r:id="rId16"/>
    <p:sldId id="272" r:id="rId17"/>
    <p:sldId id="270" r:id="rId18"/>
    <p:sldId id="271" r:id="rId19"/>
    <p:sldId id="269" r:id="rId20"/>
    <p:sldId id="273" r:id="rId21"/>
    <p:sldId id="275" r:id="rId22"/>
    <p:sldId id="276" r:id="rId23"/>
    <p:sldId id="277" r:id="rId24"/>
    <p:sldId id="274" r:id="rId25"/>
    <p:sldId id="279" r:id="rId26"/>
    <p:sldId id="280" r:id="rId27"/>
    <p:sldId id="282" r:id="rId28"/>
    <p:sldId id="283" r:id="rId29"/>
    <p:sldId id="284" r:id="rId30"/>
    <p:sldId id="285" r:id="rId31"/>
    <p:sldId id="288" r:id="rId32"/>
    <p:sldId id="287" r:id="rId33"/>
    <p:sldId id="286" r:id="rId34"/>
    <p:sldId id="290" r:id="rId35"/>
    <p:sldId id="291" r:id="rId36"/>
    <p:sldId id="292" r:id="rId37"/>
    <p:sldId id="294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66"/>
    <a:srgbClr val="F9FC6C"/>
    <a:srgbClr val="FBFD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9.png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://bit.ly/2Tynxth" TargetMode="Externa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5.xml"/><Relationship Id="rId4" Type="http://schemas.openxmlformats.org/officeDocument/2006/relationships/hyperlink" Target="https://www.freepik.com/" TargetMode="Externa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jpg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10;p2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rot="10800000">
            <a:off x="1697500" y="518523"/>
            <a:ext cx="11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rot="10800000">
            <a:off x="1978200" y="518523"/>
            <a:ext cx="11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16;p2"/>
          <p:cNvCxnSpPr/>
          <p:nvPr/>
        </p:nvCxnSpPr>
        <p:spPr>
          <a:xfrm rot="10800000">
            <a:off x="2258900" y="518523"/>
            <a:ext cx="111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950800" y="1634600"/>
            <a:ext cx="7722800" cy="35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igshot One"/>
              <a:buNone/>
              <a:defRPr sz="7700">
                <a:latin typeface="Bigshot One"/>
                <a:ea typeface="Bigshot One"/>
                <a:cs typeface="Bigshot One"/>
                <a:sym typeface="Bigshot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7152533" y="4792933"/>
            <a:ext cx="3964000" cy="12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3514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1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1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1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1006267" y="2048867"/>
            <a:ext cx="10179600" cy="240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2900">
                <a:solidFill>
                  <a:srgbClr val="10112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ubTitle" idx="1"/>
          </p:nvPr>
        </p:nvSpPr>
        <p:spPr>
          <a:xfrm>
            <a:off x="1712000" y="4345433"/>
            <a:ext cx="8768000" cy="66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684809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4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07" name="Google Shape;10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4"/>
            <p:cNvPicPr preferRelativeResize="0"/>
            <p:nvPr/>
          </p:nvPicPr>
          <p:blipFill rotWithShape="1">
            <a:blip r:embed="rId3">
              <a:alphaModFix/>
            </a:blip>
            <a:srcRect l="1813" t="3043" r="1698" b="3033"/>
            <a:stretch/>
          </p:blipFill>
          <p:spPr>
            <a:xfrm>
              <a:off x="165375" y="156000"/>
              <a:ext cx="8822702" cy="4831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" name="Google Shape;109;p14"/>
          <p:cNvPicPr preferRelativeResize="0"/>
          <p:nvPr/>
        </p:nvPicPr>
        <p:blipFill rotWithShape="1">
          <a:blip r:embed="rId3">
            <a:alphaModFix/>
          </a:blip>
          <a:srcRect l="1727" t="2918" r="1737" b="2928"/>
          <a:stretch/>
        </p:blipFill>
        <p:spPr>
          <a:xfrm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3053367" y="4523600"/>
            <a:ext cx="6085200" cy="7092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1944167" y="1584133"/>
            <a:ext cx="8303600" cy="2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682774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5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14" name="Google Shape;114;p1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Google Shape;115;p15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16" name="Google Shape;116;p15"/>
          <p:cNvPicPr preferRelativeResize="0"/>
          <p:nvPr/>
        </p:nvPicPr>
        <p:blipFill rotWithShape="1">
          <a:blip r:embed="rId3">
            <a:alphaModFix/>
          </a:blip>
          <a:srcRect l="1727" t="2916" r="1737" b="32554"/>
          <a:stretch/>
        </p:blipFill>
        <p:spPr>
          <a:xfrm flipH="1">
            <a:off x="211003" y="200469"/>
            <a:ext cx="11769997" cy="442543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1905933" y="2906167"/>
            <a:ext cx="6419200" cy="1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title" idx="2" hasCustomPrompt="1"/>
          </p:nvPr>
        </p:nvSpPr>
        <p:spPr>
          <a:xfrm>
            <a:off x="1905933" y="1287333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9" name="Google Shape;119;p15"/>
          <p:cNvSpPr txBox="1">
            <a:spLocks noGrp="1"/>
          </p:cNvSpPr>
          <p:nvPr>
            <p:ph type="subTitle" idx="1"/>
          </p:nvPr>
        </p:nvSpPr>
        <p:spPr>
          <a:xfrm>
            <a:off x="1905933" y="4999000"/>
            <a:ext cx="5813600" cy="604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4863307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 preserve="1">
  <p:cSld name="Section header 2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6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22" name="Google Shape;122;p1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6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t="1293" r="57167" b="1477"/>
          <a:stretch/>
        </p:blipFill>
        <p:spPr>
          <a:xfrm>
            <a:off x="211000" y="213702"/>
            <a:ext cx="5041235" cy="6437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6"/>
          <p:cNvSpPr txBox="1">
            <a:spLocks noGrp="1"/>
          </p:cNvSpPr>
          <p:nvPr>
            <p:ph type="title"/>
          </p:nvPr>
        </p:nvSpPr>
        <p:spPr>
          <a:xfrm>
            <a:off x="3762833" y="2906167"/>
            <a:ext cx="6419200" cy="1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title" idx="2" hasCustomPrompt="1"/>
          </p:nvPr>
        </p:nvSpPr>
        <p:spPr>
          <a:xfrm>
            <a:off x="5980833" y="1287333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27" name="Google Shape;127;p16"/>
          <p:cNvSpPr txBox="1">
            <a:spLocks noGrp="1"/>
          </p:cNvSpPr>
          <p:nvPr>
            <p:ph type="subTitle" idx="1"/>
          </p:nvPr>
        </p:nvSpPr>
        <p:spPr>
          <a:xfrm>
            <a:off x="4368433" y="4999000"/>
            <a:ext cx="5813600" cy="604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2993793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 preserve="1">
  <p:cSld name="Section header 3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7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30" name="Google Shape;130;p1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7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 rot="10800000" flipH="1"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4386000" y="2080184"/>
            <a:ext cx="6419200" cy="1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4" name="Google Shape;134;p17"/>
          <p:cNvSpPr txBox="1">
            <a:spLocks noGrp="1"/>
          </p:cNvSpPr>
          <p:nvPr>
            <p:ph type="title" idx="2" hasCustomPrompt="1"/>
          </p:nvPr>
        </p:nvSpPr>
        <p:spPr>
          <a:xfrm>
            <a:off x="1840200" y="2216251"/>
            <a:ext cx="1963600" cy="146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>
            <a:spLocks noGrp="1"/>
          </p:cNvSpPr>
          <p:nvPr>
            <p:ph type="subTitle" idx="1"/>
          </p:nvPr>
        </p:nvSpPr>
        <p:spPr>
          <a:xfrm>
            <a:off x="4386000" y="4173017"/>
            <a:ext cx="5813600" cy="604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474714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8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38" name="Google Shape;138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18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40" name="Google Shape;140;p18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 flipH="1"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622013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19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44" name="Google Shape;144;p1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9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46" name="Google Shape;146;p19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5912090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oogle Shape;149;p20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50" name="Google Shape;150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0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1811" t="3068" r="1821" b="3087"/>
          <a:stretch/>
        </p:blipFill>
        <p:spPr>
          <a:xfrm rot="10800000" flipH="1"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960000" y="4338033"/>
            <a:ext cx="3658000" cy="136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title"/>
          </p:nvPr>
        </p:nvSpPr>
        <p:spPr>
          <a:xfrm>
            <a:off x="960000" y="3574433"/>
            <a:ext cx="3658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66706960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1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57" name="Google Shape;157;p2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21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 l="1811" t="3068" r="1821" b="3087"/>
          <a:stretch/>
        </p:blipFill>
        <p:spPr>
          <a:xfrm rot="10800000"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1"/>
          <p:cNvSpPr txBox="1">
            <a:spLocks noGrp="1"/>
          </p:cNvSpPr>
          <p:nvPr>
            <p:ph type="subTitle" idx="1"/>
          </p:nvPr>
        </p:nvSpPr>
        <p:spPr>
          <a:xfrm>
            <a:off x="6093000" y="4339067"/>
            <a:ext cx="3426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title"/>
          </p:nvPr>
        </p:nvSpPr>
        <p:spPr>
          <a:xfrm>
            <a:off x="6096000" y="2896667"/>
            <a:ext cx="3834400" cy="14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92806127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22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64" name="Google Shape;164;p2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" name="Google Shape;165;p22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960000" y="4339067"/>
            <a:ext cx="3426000" cy="13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960000" y="2973467"/>
            <a:ext cx="3426000" cy="136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00217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23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71" name="Google Shape;171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" name="Google Shape;172;p23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>
            <a:spLocks noGrp="1"/>
          </p:cNvSpPr>
          <p:nvPr>
            <p:ph type="subTitle" idx="1"/>
          </p:nvPr>
        </p:nvSpPr>
        <p:spPr>
          <a:xfrm>
            <a:off x="6550933" y="4649867"/>
            <a:ext cx="3876800" cy="14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6550933" y="2605433"/>
            <a:ext cx="4681200" cy="1805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9653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4633792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 preserve="1">
  <p:cSld name="Title and text 4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24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78" name="Google Shape;17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24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 rot="10800000"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>
            <a:spLocks noGrp="1"/>
          </p:cNvSpPr>
          <p:nvPr>
            <p:ph type="subTitle" idx="1"/>
          </p:nvPr>
        </p:nvSpPr>
        <p:spPr>
          <a:xfrm>
            <a:off x="3313467" y="3820833"/>
            <a:ext cx="5564800" cy="11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960000" y="2085167"/>
            <a:ext cx="10272000" cy="15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30721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 preserve="1">
  <p:cSld name="Title and text 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25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85" name="Google Shape;185;p2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5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87" name="Google Shape;187;p25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 flipH="1"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body" idx="1"/>
          </p:nvPr>
        </p:nvSpPr>
        <p:spPr>
          <a:xfrm>
            <a:off x="960000" y="1395767"/>
            <a:ext cx="10272000" cy="4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65623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 preserve="1">
  <p:cSld name="Title and text 6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" name="Google Shape;191;p26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92" name="Google Shape;19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6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6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body" idx="1"/>
          </p:nvPr>
        </p:nvSpPr>
        <p:spPr>
          <a:xfrm>
            <a:off x="960000" y="1395767"/>
            <a:ext cx="10272000" cy="4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229384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7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99" name="Google Shape;199;p2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" name="Google Shape;200;p27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01" name="Google Shape;201;p27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1685633" y="1958700"/>
            <a:ext cx="44104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subTitle" idx="2"/>
          </p:nvPr>
        </p:nvSpPr>
        <p:spPr>
          <a:xfrm>
            <a:off x="6096020" y="4007467"/>
            <a:ext cx="44100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3"/>
          </p:nvPr>
        </p:nvSpPr>
        <p:spPr>
          <a:xfrm>
            <a:off x="1685633" y="2515033"/>
            <a:ext cx="3311200" cy="1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ubTitle" idx="4"/>
          </p:nvPr>
        </p:nvSpPr>
        <p:spPr>
          <a:xfrm>
            <a:off x="7194433" y="4569867"/>
            <a:ext cx="3311200" cy="1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971794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 preserve="1">
  <p:cSld name="Title and two columns 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28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09" name="Google Shape;209;p2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8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11" name="Google Shape;211;p28"/>
          <p:cNvPicPr preferRelativeResize="0"/>
          <p:nvPr/>
        </p:nvPicPr>
        <p:blipFill rotWithShape="1">
          <a:blip r:embed="rId3">
            <a:alphaModFix/>
          </a:blip>
          <a:srcRect t="1238" b="1228"/>
          <a:stretch/>
        </p:blipFill>
        <p:spPr>
          <a:xfrm>
            <a:off x="211000" y="200467"/>
            <a:ext cx="11770003" cy="645706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8"/>
          <p:cNvSpPr txBox="1">
            <a:spLocks noGrp="1"/>
          </p:cNvSpPr>
          <p:nvPr>
            <p:ph type="subTitle" idx="1"/>
          </p:nvPr>
        </p:nvSpPr>
        <p:spPr>
          <a:xfrm>
            <a:off x="1242733" y="1958700"/>
            <a:ext cx="48532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ubTitle" idx="2"/>
          </p:nvPr>
        </p:nvSpPr>
        <p:spPr>
          <a:xfrm>
            <a:off x="6096059" y="1958700"/>
            <a:ext cx="48528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4" name="Google Shape;214;p28"/>
          <p:cNvSpPr txBox="1">
            <a:spLocks noGrp="1"/>
          </p:cNvSpPr>
          <p:nvPr>
            <p:ph type="subTitle" idx="3"/>
          </p:nvPr>
        </p:nvSpPr>
        <p:spPr>
          <a:xfrm>
            <a:off x="1242733" y="2515033"/>
            <a:ext cx="4853200" cy="3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5" name="Google Shape;215;p28"/>
          <p:cNvSpPr txBox="1">
            <a:spLocks noGrp="1"/>
          </p:cNvSpPr>
          <p:nvPr>
            <p:ph type="subTitle" idx="4"/>
          </p:nvPr>
        </p:nvSpPr>
        <p:spPr>
          <a:xfrm>
            <a:off x="6095633" y="2521100"/>
            <a:ext cx="4852800" cy="3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6" name="Google Shape;216;p28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1905454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9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19" name="Google Shape;219;p2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29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21" name="Google Shape;221;p29"/>
          <p:cNvPicPr preferRelativeResize="0"/>
          <p:nvPr/>
        </p:nvPicPr>
        <p:blipFill rotWithShape="1">
          <a:blip r:embed="rId3">
            <a:alphaModFix/>
          </a:blip>
          <a:srcRect t="1229" b="1229"/>
          <a:stretch/>
        </p:blipFill>
        <p:spPr>
          <a:xfrm>
            <a:off x="221567" y="200468"/>
            <a:ext cx="11748864" cy="644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960000" y="3378700"/>
            <a:ext cx="3426000" cy="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subTitle" idx="1"/>
          </p:nvPr>
        </p:nvSpPr>
        <p:spPr>
          <a:xfrm>
            <a:off x="1189633" y="3934700"/>
            <a:ext cx="2966800" cy="13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 idx="2"/>
          </p:nvPr>
        </p:nvSpPr>
        <p:spPr>
          <a:xfrm>
            <a:off x="4383000" y="3378700"/>
            <a:ext cx="3426000" cy="55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5" name="Google Shape;225;p29"/>
          <p:cNvSpPr txBox="1">
            <a:spLocks noGrp="1"/>
          </p:cNvSpPr>
          <p:nvPr>
            <p:ph type="subTitle" idx="3"/>
          </p:nvPr>
        </p:nvSpPr>
        <p:spPr>
          <a:xfrm>
            <a:off x="4612533" y="3934700"/>
            <a:ext cx="2966800" cy="13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title" idx="4"/>
          </p:nvPr>
        </p:nvSpPr>
        <p:spPr>
          <a:xfrm>
            <a:off x="7806000" y="3378700"/>
            <a:ext cx="3426000" cy="55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7" name="Google Shape;227;p29"/>
          <p:cNvSpPr txBox="1">
            <a:spLocks noGrp="1"/>
          </p:cNvSpPr>
          <p:nvPr>
            <p:ph type="subTitle" idx="5"/>
          </p:nvPr>
        </p:nvSpPr>
        <p:spPr>
          <a:xfrm>
            <a:off x="7806000" y="3934700"/>
            <a:ext cx="3426000" cy="13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8" name="Google Shape;228;p29"/>
          <p:cNvSpPr txBox="1">
            <a:spLocks noGrp="1"/>
          </p:cNvSpPr>
          <p:nvPr>
            <p:ph type="title" idx="6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1864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0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31" name="Google Shape;231;p3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30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33" name="Google Shape;233;p30"/>
          <p:cNvPicPr preferRelativeResize="0"/>
          <p:nvPr/>
        </p:nvPicPr>
        <p:blipFill rotWithShape="1">
          <a:blip r:embed="rId3">
            <a:alphaModFix/>
          </a:blip>
          <a:srcRect t="1323" b="1323"/>
          <a:stretch/>
        </p:blipFill>
        <p:spPr>
          <a:xfrm flipH="1"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0"/>
          <p:cNvSpPr txBox="1">
            <a:spLocks noGrp="1"/>
          </p:cNvSpPr>
          <p:nvPr>
            <p:ph type="title"/>
          </p:nvPr>
        </p:nvSpPr>
        <p:spPr>
          <a:xfrm>
            <a:off x="4017833" y="1733467"/>
            <a:ext cx="4156400" cy="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subTitle" idx="1"/>
          </p:nvPr>
        </p:nvSpPr>
        <p:spPr>
          <a:xfrm>
            <a:off x="4017833" y="2289467"/>
            <a:ext cx="415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title" idx="2"/>
          </p:nvPr>
        </p:nvSpPr>
        <p:spPr>
          <a:xfrm>
            <a:off x="4017833" y="3203867"/>
            <a:ext cx="4156400" cy="55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subTitle" idx="3"/>
          </p:nvPr>
        </p:nvSpPr>
        <p:spPr>
          <a:xfrm>
            <a:off x="4017833" y="3759867"/>
            <a:ext cx="415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title" idx="4"/>
          </p:nvPr>
        </p:nvSpPr>
        <p:spPr>
          <a:xfrm>
            <a:off x="4017833" y="4674267"/>
            <a:ext cx="4156400" cy="55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39" name="Google Shape;239;p30"/>
          <p:cNvSpPr txBox="1">
            <a:spLocks noGrp="1"/>
          </p:cNvSpPr>
          <p:nvPr>
            <p:ph type="subTitle" idx="5"/>
          </p:nvPr>
        </p:nvSpPr>
        <p:spPr>
          <a:xfrm>
            <a:off x="4017833" y="5230267"/>
            <a:ext cx="41564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title" idx="6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675828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1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43" name="Google Shape;243;p3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4" name="Google Shape;244;p31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45" name="Google Shape;245;p31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1"/>
          <p:cNvPicPr preferRelativeResize="0"/>
          <p:nvPr/>
        </p:nvPicPr>
        <p:blipFill rotWithShape="1">
          <a:blip r:embed="rId4">
            <a:alphaModFix/>
          </a:blip>
          <a:srcRect l="36099" t="25402" r="36094" b="43233"/>
          <a:stretch/>
        </p:blipFill>
        <p:spPr>
          <a:xfrm>
            <a:off x="747567" y="4237735"/>
            <a:ext cx="3801797" cy="241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1"/>
          <p:cNvPicPr preferRelativeResize="0"/>
          <p:nvPr/>
        </p:nvPicPr>
        <p:blipFill rotWithShape="1">
          <a:blip r:embed="rId4">
            <a:alphaModFix/>
          </a:blip>
          <a:srcRect l="36099" t="25402" r="36094" b="43233"/>
          <a:stretch/>
        </p:blipFill>
        <p:spPr>
          <a:xfrm>
            <a:off x="4201400" y="4237735"/>
            <a:ext cx="3801797" cy="2412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l="36099" t="25402" r="36094" b="43233"/>
          <a:stretch/>
        </p:blipFill>
        <p:spPr>
          <a:xfrm>
            <a:off x="7618100" y="4237735"/>
            <a:ext cx="3801797" cy="241226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 txBox="1">
            <a:spLocks noGrp="1"/>
          </p:cNvSpPr>
          <p:nvPr>
            <p:ph type="title"/>
          </p:nvPr>
        </p:nvSpPr>
        <p:spPr>
          <a:xfrm>
            <a:off x="960000" y="1775000"/>
            <a:ext cx="3426000" cy="5560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0" name="Google Shape;250;p31"/>
          <p:cNvSpPr txBox="1">
            <a:spLocks noGrp="1"/>
          </p:cNvSpPr>
          <p:nvPr>
            <p:ph type="subTitle" idx="1"/>
          </p:nvPr>
        </p:nvSpPr>
        <p:spPr>
          <a:xfrm>
            <a:off x="1201167" y="2331000"/>
            <a:ext cx="29436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1" name="Google Shape;251;p31"/>
          <p:cNvSpPr txBox="1">
            <a:spLocks noGrp="1"/>
          </p:cNvSpPr>
          <p:nvPr>
            <p:ph type="title" idx="2"/>
          </p:nvPr>
        </p:nvSpPr>
        <p:spPr>
          <a:xfrm>
            <a:off x="4383000" y="1775000"/>
            <a:ext cx="3426000" cy="5560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2" name="Google Shape;252;p31"/>
          <p:cNvSpPr txBox="1">
            <a:spLocks noGrp="1"/>
          </p:cNvSpPr>
          <p:nvPr>
            <p:ph type="subTitle" idx="3"/>
          </p:nvPr>
        </p:nvSpPr>
        <p:spPr>
          <a:xfrm>
            <a:off x="4624200" y="2331000"/>
            <a:ext cx="29436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title" idx="4"/>
          </p:nvPr>
        </p:nvSpPr>
        <p:spPr>
          <a:xfrm>
            <a:off x="7806000" y="1775000"/>
            <a:ext cx="3426000" cy="5560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ubTitle" idx="5"/>
          </p:nvPr>
        </p:nvSpPr>
        <p:spPr>
          <a:xfrm>
            <a:off x="8047200" y="2331000"/>
            <a:ext cx="2943600" cy="10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5" name="Google Shape;255;p31"/>
          <p:cNvSpPr txBox="1">
            <a:spLocks noGrp="1"/>
          </p:cNvSpPr>
          <p:nvPr>
            <p:ph type="title" idx="6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9960753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2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58" name="Google Shape;258;p3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9" name="Google Shape;259;p32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60" name="Google Shape;260;p32"/>
          <p:cNvPicPr preferRelativeResize="0"/>
          <p:nvPr/>
        </p:nvPicPr>
        <p:blipFill rotWithShape="1">
          <a:blip r:embed="rId3">
            <a:alphaModFix/>
          </a:blip>
          <a:srcRect t="1266" b="1276"/>
          <a:stretch/>
        </p:blipFill>
        <p:spPr>
          <a:xfrm flipH="1">
            <a:off x="220502" y="208002"/>
            <a:ext cx="11751001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32"/>
          <p:cNvSpPr txBox="1">
            <a:spLocks noGrp="1"/>
          </p:cNvSpPr>
          <p:nvPr>
            <p:ph type="title"/>
          </p:nvPr>
        </p:nvSpPr>
        <p:spPr>
          <a:xfrm>
            <a:off x="1966433" y="2500300"/>
            <a:ext cx="41296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"/>
          </p:nvPr>
        </p:nvSpPr>
        <p:spPr>
          <a:xfrm>
            <a:off x="2635800" y="3062867"/>
            <a:ext cx="27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title" idx="2"/>
          </p:nvPr>
        </p:nvSpPr>
        <p:spPr>
          <a:xfrm>
            <a:off x="6096033" y="2500300"/>
            <a:ext cx="4129600" cy="5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3"/>
          </p:nvPr>
        </p:nvSpPr>
        <p:spPr>
          <a:xfrm>
            <a:off x="6765433" y="3062867"/>
            <a:ext cx="27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 idx="4"/>
          </p:nvPr>
        </p:nvSpPr>
        <p:spPr>
          <a:xfrm>
            <a:off x="1966433" y="4935867"/>
            <a:ext cx="41296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6" name="Google Shape;266;p32"/>
          <p:cNvSpPr txBox="1">
            <a:spLocks noGrp="1"/>
          </p:cNvSpPr>
          <p:nvPr>
            <p:ph type="subTitle" idx="5"/>
          </p:nvPr>
        </p:nvSpPr>
        <p:spPr>
          <a:xfrm>
            <a:off x="2635800" y="5498267"/>
            <a:ext cx="27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 idx="6"/>
          </p:nvPr>
        </p:nvSpPr>
        <p:spPr>
          <a:xfrm>
            <a:off x="6095933" y="4935867"/>
            <a:ext cx="41296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68" name="Google Shape;268;p32"/>
          <p:cNvSpPr txBox="1">
            <a:spLocks noGrp="1"/>
          </p:cNvSpPr>
          <p:nvPr>
            <p:ph type="subTitle" idx="7"/>
          </p:nvPr>
        </p:nvSpPr>
        <p:spPr>
          <a:xfrm>
            <a:off x="6765433" y="5498267"/>
            <a:ext cx="27908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9" name="Google Shape;269;p32"/>
          <p:cNvSpPr txBox="1">
            <a:spLocks noGrp="1"/>
          </p:cNvSpPr>
          <p:nvPr>
            <p:ph type="title" idx="8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019334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Google Shape;271;p33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72" name="Google Shape;272;p3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3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74" name="Google Shape;274;p33"/>
          <p:cNvPicPr preferRelativeResize="0"/>
          <p:nvPr/>
        </p:nvPicPr>
        <p:blipFill rotWithShape="1">
          <a:blip r:embed="rId3">
            <a:alphaModFix/>
          </a:blip>
          <a:srcRect t="1266" b="1276"/>
          <a:stretch/>
        </p:blipFill>
        <p:spPr>
          <a:xfrm flipH="1">
            <a:off x="220502" y="208002"/>
            <a:ext cx="11751001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3"/>
          <p:cNvSpPr txBox="1">
            <a:spLocks noGrp="1"/>
          </p:cNvSpPr>
          <p:nvPr>
            <p:ph type="title"/>
          </p:nvPr>
        </p:nvSpPr>
        <p:spPr>
          <a:xfrm>
            <a:off x="1966433" y="1869484"/>
            <a:ext cx="41296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1"/>
          </p:nvPr>
        </p:nvSpPr>
        <p:spPr>
          <a:xfrm>
            <a:off x="2474467" y="2432067"/>
            <a:ext cx="3113600" cy="1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title" idx="2"/>
          </p:nvPr>
        </p:nvSpPr>
        <p:spPr>
          <a:xfrm>
            <a:off x="6096000" y="1869484"/>
            <a:ext cx="4129600" cy="5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3"/>
          </p:nvPr>
        </p:nvSpPr>
        <p:spPr>
          <a:xfrm>
            <a:off x="6604000" y="2432067"/>
            <a:ext cx="3113600" cy="115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 idx="4"/>
          </p:nvPr>
        </p:nvSpPr>
        <p:spPr>
          <a:xfrm>
            <a:off x="1966433" y="4176651"/>
            <a:ext cx="41296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ubTitle" idx="5"/>
          </p:nvPr>
        </p:nvSpPr>
        <p:spPr>
          <a:xfrm>
            <a:off x="2474467" y="4759433"/>
            <a:ext cx="31136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1" name="Google Shape;281;p33"/>
          <p:cNvSpPr txBox="1">
            <a:spLocks noGrp="1"/>
          </p:cNvSpPr>
          <p:nvPr>
            <p:ph type="title" idx="6"/>
          </p:nvPr>
        </p:nvSpPr>
        <p:spPr>
          <a:xfrm>
            <a:off x="6096000" y="4176667"/>
            <a:ext cx="41296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82" name="Google Shape;282;p33"/>
          <p:cNvSpPr txBox="1">
            <a:spLocks noGrp="1"/>
          </p:cNvSpPr>
          <p:nvPr>
            <p:ph type="subTitle" idx="7"/>
          </p:nvPr>
        </p:nvSpPr>
        <p:spPr>
          <a:xfrm>
            <a:off x="6604000" y="4739067"/>
            <a:ext cx="3113600" cy="11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title" idx="8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7345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" name="Google Shape;86;p13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" name="Google Shape;87;p13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 flipH="1">
            <a:off x="2376000" y="2896560"/>
            <a:ext cx="36520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2"/>
          </p:nvPr>
        </p:nvSpPr>
        <p:spPr>
          <a:xfrm flipH="1">
            <a:off x="2375984" y="2111967"/>
            <a:ext cx="2758000" cy="9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hasCustomPrompt="1"/>
          </p:nvPr>
        </p:nvSpPr>
        <p:spPr>
          <a:xfrm>
            <a:off x="1188485" y="2189440"/>
            <a:ext cx="1009600" cy="6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 flipH="1">
            <a:off x="2376000" y="5069433"/>
            <a:ext cx="3652000" cy="1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 flipH="1">
            <a:off x="2375965" y="4284600"/>
            <a:ext cx="2283600" cy="9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 flipH="1">
            <a:off x="7484400" y="2896560"/>
            <a:ext cx="3556000" cy="10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 flipH="1">
            <a:off x="7484384" y="2111967"/>
            <a:ext cx="2758000" cy="9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 flipH="1">
            <a:off x="7484533" y="5069433"/>
            <a:ext cx="3556000" cy="104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 flipH="1">
            <a:off x="7484384" y="4284600"/>
            <a:ext cx="2758000" cy="9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ig Shoulders Text Black"/>
              <a:buNone/>
              <a:defRPr sz="23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ig Shoulders Text Black"/>
              <a:buNone/>
              <a:defRPr sz="1800">
                <a:solidFill>
                  <a:schemeClr val="dk1"/>
                </a:solidFill>
                <a:latin typeface="Big Shoulders Text Black"/>
                <a:ea typeface="Big Shoulders Text Black"/>
                <a:cs typeface="Big Shoulders Text Black"/>
                <a:sym typeface="Big Shoulders Text Black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9" hasCustomPrompt="1"/>
          </p:nvPr>
        </p:nvSpPr>
        <p:spPr>
          <a:xfrm>
            <a:off x="1188561" y="4354392"/>
            <a:ext cx="1009600" cy="6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3" hasCustomPrompt="1"/>
          </p:nvPr>
        </p:nvSpPr>
        <p:spPr>
          <a:xfrm>
            <a:off x="6322403" y="2189440"/>
            <a:ext cx="1009600" cy="6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4" hasCustomPrompt="1"/>
          </p:nvPr>
        </p:nvSpPr>
        <p:spPr>
          <a:xfrm>
            <a:off x="6322403" y="4354392"/>
            <a:ext cx="1009600" cy="62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Font typeface="Overpass"/>
              <a:buNone/>
              <a:defRPr sz="2400" b="1">
                <a:latin typeface="Overpass"/>
                <a:ea typeface="Overpass"/>
                <a:cs typeface="Overpass"/>
                <a:sym typeface="Overpass"/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title" idx="15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2570128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34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86" name="Google Shape;286;p3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34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88" name="Google Shape;288;p34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 flipH="1"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4"/>
          <p:cNvSpPr txBox="1">
            <a:spLocks noGrp="1"/>
          </p:cNvSpPr>
          <p:nvPr>
            <p:ph type="title"/>
          </p:nvPr>
        </p:nvSpPr>
        <p:spPr>
          <a:xfrm>
            <a:off x="960000" y="2385000"/>
            <a:ext cx="3426000" cy="562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0" name="Google Shape;290;p34"/>
          <p:cNvSpPr txBox="1">
            <a:spLocks noGrp="1"/>
          </p:cNvSpPr>
          <p:nvPr>
            <p:ph type="subTitle" idx="1"/>
          </p:nvPr>
        </p:nvSpPr>
        <p:spPr>
          <a:xfrm>
            <a:off x="1358000" y="2947400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1" name="Google Shape;291;p34"/>
          <p:cNvSpPr txBox="1">
            <a:spLocks noGrp="1"/>
          </p:cNvSpPr>
          <p:nvPr>
            <p:ph type="title" idx="2"/>
          </p:nvPr>
        </p:nvSpPr>
        <p:spPr>
          <a:xfrm>
            <a:off x="4383000" y="2385000"/>
            <a:ext cx="3426000" cy="56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2" name="Google Shape;292;p34"/>
          <p:cNvSpPr txBox="1">
            <a:spLocks noGrp="1"/>
          </p:cNvSpPr>
          <p:nvPr>
            <p:ph type="subTitle" idx="3"/>
          </p:nvPr>
        </p:nvSpPr>
        <p:spPr>
          <a:xfrm>
            <a:off x="4781000" y="2947400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title" idx="4"/>
          </p:nvPr>
        </p:nvSpPr>
        <p:spPr>
          <a:xfrm>
            <a:off x="960000" y="4818667"/>
            <a:ext cx="3426000" cy="5624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4" name="Google Shape;294;p34"/>
          <p:cNvSpPr txBox="1">
            <a:spLocks noGrp="1"/>
          </p:cNvSpPr>
          <p:nvPr>
            <p:ph type="subTitle" idx="5"/>
          </p:nvPr>
        </p:nvSpPr>
        <p:spPr>
          <a:xfrm>
            <a:off x="1358000" y="5381067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title" idx="6"/>
          </p:nvPr>
        </p:nvSpPr>
        <p:spPr>
          <a:xfrm>
            <a:off x="4383000" y="4818667"/>
            <a:ext cx="3426000" cy="562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ubTitle" idx="7"/>
          </p:nvPr>
        </p:nvSpPr>
        <p:spPr>
          <a:xfrm>
            <a:off x="4781000" y="5381067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7" name="Google Shape;297;p34"/>
          <p:cNvSpPr txBox="1">
            <a:spLocks noGrp="1"/>
          </p:cNvSpPr>
          <p:nvPr>
            <p:ph type="title" idx="8"/>
          </p:nvPr>
        </p:nvSpPr>
        <p:spPr>
          <a:xfrm>
            <a:off x="7806000" y="2385000"/>
            <a:ext cx="3426000" cy="5624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9"/>
          </p:nvPr>
        </p:nvSpPr>
        <p:spPr>
          <a:xfrm>
            <a:off x="8204000" y="2947400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99" name="Google Shape;299;p34"/>
          <p:cNvSpPr txBox="1">
            <a:spLocks noGrp="1"/>
          </p:cNvSpPr>
          <p:nvPr>
            <p:ph type="title" idx="13"/>
          </p:nvPr>
        </p:nvSpPr>
        <p:spPr>
          <a:xfrm>
            <a:off x="7806000" y="4818667"/>
            <a:ext cx="3426000" cy="5624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0" name="Google Shape;300;p34"/>
          <p:cNvSpPr txBox="1">
            <a:spLocks noGrp="1"/>
          </p:cNvSpPr>
          <p:nvPr>
            <p:ph type="subTitle" idx="14"/>
          </p:nvPr>
        </p:nvSpPr>
        <p:spPr>
          <a:xfrm>
            <a:off x="8204000" y="5381067"/>
            <a:ext cx="263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title" idx="15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83476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35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04" name="Google Shape;304;p3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35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06" name="Google Shape;306;p35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>
            <a:spLocks noGrp="1"/>
          </p:cNvSpPr>
          <p:nvPr>
            <p:ph type="title" hasCustomPrompt="1"/>
          </p:nvPr>
        </p:nvSpPr>
        <p:spPr>
          <a:xfrm>
            <a:off x="1340467" y="2057200"/>
            <a:ext cx="2652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08" name="Google Shape;308;p35"/>
          <p:cNvSpPr txBox="1">
            <a:spLocks noGrp="1"/>
          </p:cNvSpPr>
          <p:nvPr>
            <p:ph type="subTitle" idx="1"/>
          </p:nvPr>
        </p:nvSpPr>
        <p:spPr>
          <a:xfrm>
            <a:off x="1226667" y="5052549"/>
            <a:ext cx="28796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9" name="Google Shape;309;p35"/>
          <p:cNvSpPr txBox="1">
            <a:spLocks noGrp="1"/>
          </p:cNvSpPr>
          <p:nvPr>
            <p:ph type="title" idx="2" hasCustomPrompt="1"/>
          </p:nvPr>
        </p:nvSpPr>
        <p:spPr>
          <a:xfrm>
            <a:off x="4770000" y="2050523"/>
            <a:ext cx="2652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0" name="Google Shape;310;p35"/>
          <p:cNvSpPr txBox="1">
            <a:spLocks noGrp="1"/>
          </p:cNvSpPr>
          <p:nvPr>
            <p:ph type="subTitle" idx="3"/>
          </p:nvPr>
        </p:nvSpPr>
        <p:spPr>
          <a:xfrm>
            <a:off x="4656200" y="5040263"/>
            <a:ext cx="28796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1" name="Google Shape;311;p35"/>
          <p:cNvSpPr txBox="1">
            <a:spLocks noGrp="1"/>
          </p:cNvSpPr>
          <p:nvPr>
            <p:ph type="title" idx="4" hasCustomPrompt="1"/>
          </p:nvPr>
        </p:nvSpPr>
        <p:spPr>
          <a:xfrm>
            <a:off x="8199533" y="2057195"/>
            <a:ext cx="26520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12" name="Google Shape;312;p35"/>
          <p:cNvSpPr txBox="1">
            <a:spLocks noGrp="1"/>
          </p:cNvSpPr>
          <p:nvPr>
            <p:ph type="subTitle" idx="5"/>
          </p:nvPr>
        </p:nvSpPr>
        <p:spPr>
          <a:xfrm>
            <a:off x="8085733" y="5052528"/>
            <a:ext cx="2879600" cy="10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3" name="Google Shape;313;p35"/>
          <p:cNvSpPr txBox="1">
            <a:spLocks noGrp="1"/>
          </p:cNvSpPr>
          <p:nvPr>
            <p:ph type="subTitle" idx="6"/>
          </p:nvPr>
        </p:nvSpPr>
        <p:spPr>
          <a:xfrm>
            <a:off x="953467" y="4477867"/>
            <a:ext cx="3426000" cy="55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4" name="Google Shape;314;p35"/>
          <p:cNvSpPr txBox="1">
            <a:spLocks noGrp="1"/>
          </p:cNvSpPr>
          <p:nvPr>
            <p:ph type="subTitle" idx="7"/>
          </p:nvPr>
        </p:nvSpPr>
        <p:spPr>
          <a:xfrm>
            <a:off x="4383000" y="4477867"/>
            <a:ext cx="3426000" cy="556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subTitle" idx="8"/>
          </p:nvPr>
        </p:nvSpPr>
        <p:spPr>
          <a:xfrm>
            <a:off x="7812533" y="4477867"/>
            <a:ext cx="3426000" cy="55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sz="2200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603635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 preserve="1">
  <p:cSld name="Numbers and text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6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18" name="Google Shape;318;p3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Google Shape;319;p36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20" name="Google Shape;320;p36"/>
          <p:cNvPicPr preferRelativeResize="0"/>
          <p:nvPr/>
        </p:nvPicPr>
        <p:blipFill rotWithShape="1">
          <a:blip r:embed="rId3">
            <a:alphaModFix/>
          </a:blip>
          <a:srcRect t="1323" b="1323"/>
          <a:stretch/>
        </p:blipFill>
        <p:spPr>
          <a:xfrm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6"/>
          <p:cNvSpPr txBox="1">
            <a:spLocks noGrp="1"/>
          </p:cNvSpPr>
          <p:nvPr>
            <p:ph type="title" hasCustomPrompt="1"/>
          </p:nvPr>
        </p:nvSpPr>
        <p:spPr>
          <a:xfrm>
            <a:off x="2953200" y="720000"/>
            <a:ext cx="6285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2" name="Google Shape;322;p36"/>
          <p:cNvSpPr txBox="1">
            <a:spLocks noGrp="1"/>
          </p:cNvSpPr>
          <p:nvPr>
            <p:ph type="subTitle" idx="1"/>
          </p:nvPr>
        </p:nvSpPr>
        <p:spPr>
          <a:xfrm>
            <a:off x="2953300" y="1824400"/>
            <a:ext cx="6285600" cy="6048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23" name="Google Shape;323;p36"/>
          <p:cNvSpPr txBox="1">
            <a:spLocks noGrp="1"/>
          </p:cNvSpPr>
          <p:nvPr>
            <p:ph type="title" idx="2" hasCustomPrompt="1"/>
          </p:nvPr>
        </p:nvSpPr>
        <p:spPr>
          <a:xfrm>
            <a:off x="2953200" y="2580007"/>
            <a:ext cx="6285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4" name="Google Shape;324;p36"/>
          <p:cNvSpPr txBox="1">
            <a:spLocks noGrp="1"/>
          </p:cNvSpPr>
          <p:nvPr>
            <p:ph type="subTitle" idx="3"/>
          </p:nvPr>
        </p:nvSpPr>
        <p:spPr>
          <a:xfrm>
            <a:off x="2953300" y="3684417"/>
            <a:ext cx="6285600" cy="604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25" name="Google Shape;325;p36"/>
          <p:cNvSpPr txBox="1">
            <a:spLocks noGrp="1"/>
          </p:cNvSpPr>
          <p:nvPr>
            <p:ph type="title" idx="4" hasCustomPrompt="1"/>
          </p:nvPr>
        </p:nvSpPr>
        <p:spPr>
          <a:xfrm>
            <a:off x="2953200" y="4440029"/>
            <a:ext cx="62856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26" name="Google Shape;326;p36"/>
          <p:cNvSpPr txBox="1">
            <a:spLocks noGrp="1"/>
          </p:cNvSpPr>
          <p:nvPr>
            <p:ph type="subTitle" idx="5"/>
          </p:nvPr>
        </p:nvSpPr>
        <p:spPr>
          <a:xfrm>
            <a:off x="2953300" y="5544433"/>
            <a:ext cx="6285600" cy="6048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18320962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p37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29" name="Google Shape;329;p37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0" name="Google Shape;330;p37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31" name="Google Shape;331;p37"/>
          <p:cNvPicPr preferRelativeResize="0"/>
          <p:nvPr/>
        </p:nvPicPr>
        <p:blipFill rotWithShape="1">
          <a:blip r:embed="rId3">
            <a:alphaModFix/>
          </a:blip>
          <a:srcRect t="1323" b="1323"/>
          <a:stretch/>
        </p:blipFill>
        <p:spPr>
          <a:xfrm flipH="1"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7"/>
          <p:cNvSpPr txBox="1">
            <a:spLocks noGrp="1"/>
          </p:cNvSpPr>
          <p:nvPr>
            <p:ph type="ctrTitle"/>
          </p:nvPr>
        </p:nvSpPr>
        <p:spPr>
          <a:xfrm>
            <a:off x="3239933" y="713333"/>
            <a:ext cx="5712000" cy="13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33" name="Google Shape;333;p37"/>
          <p:cNvSpPr txBox="1">
            <a:spLocks noGrp="1"/>
          </p:cNvSpPr>
          <p:nvPr>
            <p:ph type="subTitle" idx="1"/>
          </p:nvPr>
        </p:nvSpPr>
        <p:spPr>
          <a:xfrm>
            <a:off x="3233433" y="2043733"/>
            <a:ext cx="5725200" cy="17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2399667" y="4756267"/>
            <a:ext cx="73924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CREDITS: This presentation template was created by 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800"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rPr>
              <a:t> and infographics &amp; images by </a:t>
            </a:r>
            <a:r>
              <a:rPr lang="en" sz="1800">
                <a:solidFill>
                  <a:schemeClr val="dk1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6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800">
              <a:solidFill>
                <a:schemeClr val="dk1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  <p:extLst>
      <p:ext uri="{BB962C8B-B14F-4D97-AF65-F5344CB8AC3E}">
        <p14:creationId xmlns:p14="http://schemas.microsoft.com/office/powerpoint/2010/main" val="1215902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9677688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7" name="Google Shape;337;p39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38" name="Google Shape;338;p3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9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399391453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0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42" name="Google Shape;342;p4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40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44" name="Google Shape;344;p40"/>
          <p:cNvPicPr preferRelativeResize="0"/>
          <p:nvPr/>
        </p:nvPicPr>
        <p:blipFill rotWithShape="1">
          <a:blip r:embed="rId3">
            <a:alphaModFix/>
          </a:blip>
          <a:srcRect l="1765" t="3034" r="1746" b="3034"/>
          <a:stretch/>
        </p:blipFill>
        <p:spPr>
          <a:xfrm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532813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 preserve="1">
  <p:cSld name="Background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41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47" name="Google Shape;347;p4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8" name="Google Shape;348;p41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349" name="Google Shape;349;p41"/>
          <p:cNvPicPr preferRelativeResize="0"/>
          <p:nvPr/>
        </p:nvPicPr>
        <p:blipFill rotWithShape="1">
          <a:blip r:embed="rId3">
            <a:alphaModFix/>
          </a:blip>
          <a:srcRect t="1323" b="1323"/>
          <a:stretch/>
        </p:blipFill>
        <p:spPr>
          <a:xfrm flipH="1">
            <a:off x="220500" y="208002"/>
            <a:ext cx="11763603" cy="6441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8838933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35809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6EE87-EBD5-4F12-A48A-63ACA297AC8F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7768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4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4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5" name="Google Shape;105;p14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1902233" y="2604829"/>
            <a:ext cx="33408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2"/>
          </p:nvPr>
        </p:nvSpPr>
        <p:spPr>
          <a:xfrm>
            <a:off x="6948935" y="2604829"/>
            <a:ext cx="3340800" cy="4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subTitle" idx="1"/>
          </p:nvPr>
        </p:nvSpPr>
        <p:spPr>
          <a:xfrm>
            <a:off x="6665267" y="3441967"/>
            <a:ext cx="3908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ubTitle" idx="3"/>
          </p:nvPr>
        </p:nvSpPr>
        <p:spPr>
          <a:xfrm>
            <a:off x="1618533" y="3441967"/>
            <a:ext cx="3908400" cy="13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title" idx="4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85690962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6864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955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52337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28560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3799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4967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506763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12460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A74-218D-40D7-BA95-C189E322638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58D2-4C5C-4890-83C0-B1EF77D7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36696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A74-218D-40D7-BA95-C189E322638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58D2-4C5C-4890-83C0-B1EF77D77EC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0401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5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5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5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352067" y="1936467"/>
            <a:ext cx="7488000" cy="191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1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subTitle" idx="1"/>
          </p:nvPr>
        </p:nvSpPr>
        <p:spPr>
          <a:xfrm>
            <a:off x="2847467" y="3853667"/>
            <a:ext cx="64972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18" name="Google Shape;118;p15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9263113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A74-218D-40D7-BA95-C189E322638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58D2-4C5C-4890-83C0-B1EF77D7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27795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A74-218D-40D7-BA95-C189E322638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58D2-4C5C-4890-83C0-B1EF77D77E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47699792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62A74-218D-40D7-BA95-C189E322638D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B58D2-4C5C-4890-83C0-B1EF77D77E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543273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9421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smtClean="0"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272551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395911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4874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44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717807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8728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16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6"/>
          <p:cNvSpPr txBox="1">
            <a:spLocks noGrp="1"/>
          </p:cNvSpPr>
          <p:nvPr>
            <p:ph type="title"/>
          </p:nvPr>
        </p:nvSpPr>
        <p:spPr>
          <a:xfrm>
            <a:off x="950800" y="4154217"/>
            <a:ext cx="5813600" cy="7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subTitle" idx="1"/>
          </p:nvPr>
        </p:nvSpPr>
        <p:spPr>
          <a:xfrm>
            <a:off x="950800" y="2015084"/>
            <a:ext cx="8921600" cy="197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25" name="Google Shape;125;p16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88021038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588329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31137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78571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301831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4512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617545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533123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71105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1029217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6273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p17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0" name="Google Shape;130;p17"/>
          <p:cNvSpPr txBox="1">
            <a:spLocks noGrp="1"/>
          </p:cNvSpPr>
          <p:nvPr>
            <p:ph type="title"/>
          </p:nvPr>
        </p:nvSpPr>
        <p:spPr>
          <a:xfrm>
            <a:off x="950800" y="1537667"/>
            <a:ext cx="5021200" cy="292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5769133" y="4799200"/>
            <a:ext cx="5462800" cy="13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350045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58521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554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8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18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7" name="Google Shape;137;p18"/>
          <p:cNvSpPr txBox="1">
            <a:spLocks noGrp="1"/>
          </p:cNvSpPr>
          <p:nvPr>
            <p:ph type="title"/>
          </p:nvPr>
        </p:nvSpPr>
        <p:spPr>
          <a:xfrm>
            <a:off x="960000" y="1825584"/>
            <a:ext cx="3529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1"/>
          </p:nvPr>
        </p:nvSpPr>
        <p:spPr>
          <a:xfrm>
            <a:off x="960000" y="3392084"/>
            <a:ext cx="3529200" cy="14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39" name="Google Shape;139;p18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88148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19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969067" y="1624600"/>
            <a:ext cx="10272000" cy="45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46" name="Google Shape;146;p19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06720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0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9" name="Google Shape;149;p20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0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1250267" y="3038984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1"/>
          </p:nvPr>
        </p:nvSpPr>
        <p:spPr>
          <a:xfrm>
            <a:off x="1250267" y="397095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 idx="2"/>
          </p:nvPr>
        </p:nvSpPr>
        <p:spPr>
          <a:xfrm>
            <a:off x="4645893" y="3038984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3"/>
          </p:nvPr>
        </p:nvSpPr>
        <p:spPr>
          <a:xfrm>
            <a:off x="4645893" y="397095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title" idx="4"/>
          </p:nvPr>
        </p:nvSpPr>
        <p:spPr>
          <a:xfrm>
            <a:off x="8041529" y="3038984"/>
            <a:ext cx="29004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5"/>
          </p:nvPr>
        </p:nvSpPr>
        <p:spPr>
          <a:xfrm>
            <a:off x="8041529" y="3970951"/>
            <a:ext cx="2900400" cy="11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0"/>
          <p:cNvSpPr txBox="1">
            <a:spLocks noGrp="1"/>
          </p:cNvSpPr>
          <p:nvPr>
            <p:ph type="title" idx="6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58" name="Google Shape;158;p20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724670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3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" name="Google Shape;21;p3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5365100" y="2887751"/>
            <a:ext cx="5872400" cy="16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2" hasCustomPrompt="1"/>
          </p:nvPr>
        </p:nvSpPr>
        <p:spPr>
          <a:xfrm>
            <a:off x="6624700" y="1316717"/>
            <a:ext cx="3353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5365100" y="4837284"/>
            <a:ext cx="5872400" cy="9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6" name="Google Shape;26;p3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086973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1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1" name="Google Shape;161;p21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1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" name="Google Shape;163;p21"/>
          <p:cNvSpPr txBox="1">
            <a:spLocks noGrp="1"/>
          </p:cNvSpPr>
          <p:nvPr>
            <p:ph type="title"/>
          </p:nvPr>
        </p:nvSpPr>
        <p:spPr>
          <a:xfrm>
            <a:off x="2174600" y="1783667"/>
            <a:ext cx="784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1"/>
          </p:nvPr>
        </p:nvSpPr>
        <p:spPr>
          <a:xfrm>
            <a:off x="2174600" y="2399467"/>
            <a:ext cx="7842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title" idx="2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title" idx="3"/>
          </p:nvPr>
        </p:nvSpPr>
        <p:spPr>
          <a:xfrm>
            <a:off x="2174600" y="3079067"/>
            <a:ext cx="784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4"/>
          </p:nvPr>
        </p:nvSpPr>
        <p:spPr>
          <a:xfrm>
            <a:off x="2174600" y="3694867"/>
            <a:ext cx="7842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title" idx="5"/>
          </p:nvPr>
        </p:nvSpPr>
        <p:spPr>
          <a:xfrm>
            <a:off x="2174600" y="4374467"/>
            <a:ext cx="78428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6"/>
          </p:nvPr>
        </p:nvSpPr>
        <p:spPr>
          <a:xfrm>
            <a:off x="2174600" y="4990267"/>
            <a:ext cx="7842800" cy="5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70" name="Google Shape;170;p21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71316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2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2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2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1616549" y="1954467"/>
            <a:ext cx="38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1"/>
          </p:nvPr>
        </p:nvSpPr>
        <p:spPr>
          <a:xfrm>
            <a:off x="1616549" y="2736500"/>
            <a:ext cx="38420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title" idx="2"/>
          </p:nvPr>
        </p:nvSpPr>
        <p:spPr>
          <a:xfrm>
            <a:off x="6733451" y="1954467"/>
            <a:ext cx="38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3"/>
          </p:nvPr>
        </p:nvSpPr>
        <p:spPr>
          <a:xfrm>
            <a:off x="6733443" y="2736500"/>
            <a:ext cx="38420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title" idx="4"/>
          </p:nvPr>
        </p:nvSpPr>
        <p:spPr>
          <a:xfrm>
            <a:off x="1616549" y="4068867"/>
            <a:ext cx="38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5"/>
          </p:nvPr>
        </p:nvSpPr>
        <p:spPr>
          <a:xfrm>
            <a:off x="1616549" y="4850900"/>
            <a:ext cx="38420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title" idx="6"/>
          </p:nvPr>
        </p:nvSpPr>
        <p:spPr>
          <a:xfrm>
            <a:off x="6733451" y="4068867"/>
            <a:ext cx="3842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7"/>
          </p:nvPr>
        </p:nvSpPr>
        <p:spPr>
          <a:xfrm>
            <a:off x="6733443" y="4850900"/>
            <a:ext cx="3842000" cy="8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 idx="8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84" name="Google Shape;184;p22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575038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3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7" name="Google Shape;187;p23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8" name="Google Shape;188;p23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1468233" y="1680896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1"/>
          </p:nvPr>
        </p:nvSpPr>
        <p:spPr>
          <a:xfrm>
            <a:off x="1468233" y="298426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title" idx="2"/>
          </p:nvPr>
        </p:nvSpPr>
        <p:spPr>
          <a:xfrm>
            <a:off x="4771931" y="1680896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3"/>
          </p:nvPr>
        </p:nvSpPr>
        <p:spPr>
          <a:xfrm>
            <a:off x="4719797" y="298426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title" idx="4"/>
          </p:nvPr>
        </p:nvSpPr>
        <p:spPr>
          <a:xfrm>
            <a:off x="1468233" y="4138155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ubTitle" idx="5"/>
          </p:nvPr>
        </p:nvSpPr>
        <p:spPr>
          <a:xfrm>
            <a:off x="1468233" y="547620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5" name="Google Shape;195;p23"/>
          <p:cNvSpPr txBox="1">
            <a:spLocks noGrp="1"/>
          </p:cNvSpPr>
          <p:nvPr>
            <p:ph type="title" idx="6"/>
          </p:nvPr>
        </p:nvSpPr>
        <p:spPr>
          <a:xfrm>
            <a:off x="4771931" y="4138155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6" name="Google Shape;196;p23"/>
          <p:cNvSpPr txBox="1">
            <a:spLocks noGrp="1"/>
          </p:cNvSpPr>
          <p:nvPr>
            <p:ph type="subTitle" idx="7"/>
          </p:nvPr>
        </p:nvSpPr>
        <p:spPr>
          <a:xfrm>
            <a:off x="4771997" y="547620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title" idx="8"/>
          </p:nvPr>
        </p:nvSpPr>
        <p:spPr>
          <a:xfrm>
            <a:off x="8075636" y="1680896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Google Shape;198;p23"/>
          <p:cNvSpPr txBox="1">
            <a:spLocks noGrp="1"/>
          </p:cNvSpPr>
          <p:nvPr>
            <p:ph type="subTitle" idx="9"/>
          </p:nvPr>
        </p:nvSpPr>
        <p:spPr>
          <a:xfrm>
            <a:off x="8075636" y="2984269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23"/>
          <p:cNvSpPr txBox="1">
            <a:spLocks noGrp="1"/>
          </p:cNvSpPr>
          <p:nvPr>
            <p:ph type="title" idx="13"/>
          </p:nvPr>
        </p:nvSpPr>
        <p:spPr>
          <a:xfrm>
            <a:off x="8075636" y="4138155"/>
            <a:ext cx="2648000" cy="7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subTitle" idx="14"/>
          </p:nvPr>
        </p:nvSpPr>
        <p:spPr>
          <a:xfrm>
            <a:off x="8075769" y="5476207"/>
            <a:ext cx="2648000" cy="6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title" idx="15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202" name="Google Shape;202;p23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586147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Numbers and text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4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p24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4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4"/>
          <p:cNvSpPr txBox="1">
            <a:spLocks noGrp="1"/>
          </p:cNvSpPr>
          <p:nvPr>
            <p:ph type="title" hasCustomPrompt="1"/>
          </p:nvPr>
        </p:nvSpPr>
        <p:spPr>
          <a:xfrm>
            <a:off x="1094033" y="2136397"/>
            <a:ext cx="2792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08" name="Google Shape;208;p24"/>
          <p:cNvSpPr txBox="1">
            <a:spLocks noGrp="1"/>
          </p:cNvSpPr>
          <p:nvPr>
            <p:ph type="subTitle" idx="1"/>
          </p:nvPr>
        </p:nvSpPr>
        <p:spPr>
          <a:xfrm>
            <a:off x="950833" y="3974733"/>
            <a:ext cx="3078400" cy="1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title" idx="2" hasCustomPrompt="1"/>
          </p:nvPr>
        </p:nvSpPr>
        <p:spPr>
          <a:xfrm>
            <a:off x="4700000" y="2136397"/>
            <a:ext cx="2792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24"/>
          <p:cNvSpPr txBox="1">
            <a:spLocks noGrp="1"/>
          </p:cNvSpPr>
          <p:nvPr>
            <p:ph type="subTitle" idx="3"/>
          </p:nvPr>
        </p:nvSpPr>
        <p:spPr>
          <a:xfrm>
            <a:off x="4556784" y="3974733"/>
            <a:ext cx="3078400" cy="1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1" name="Google Shape;211;p24"/>
          <p:cNvSpPr txBox="1">
            <a:spLocks noGrp="1"/>
          </p:cNvSpPr>
          <p:nvPr>
            <p:ph type="title" idx="4" hasCustomPrompt="1"/>
          </p:nvPr>
        </p:nvSpPr>
        <p:spPr>
          <a:xfrm>
            <a:off x="8305967" y="2136397"/>
            <a:ext cx="2792000" cy="12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2" name="Google Shape;212;p24"/>
          <p:cNvSpPr txBox="1">
            <a:spLocks noGrp="1"/>
          </p:cNvSpPr>
          <p:nvPr>
            <p:ph type="subTitle" idx="5"/>
          </p:nvPr>
        </p:nvSpPr>
        <p:spPr>
          <a:xfrm>
            <a:off x="8162733" y="3974733"/>
            <a:ext cx="3078400" cy="18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3" name="Google Shape;213;p24"/>
          <p:cNvSpPr txBox="1">
            <a:spLocks noGrp="1"/>
          </p:cNvSpPr>
          <p:nvPr>
            <p:ph type="title" idx="6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214" name="Google Shape;214;p24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17048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5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25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8" name="Google Shape;218;p25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9" name="Google Shape;219;p25"/>
          <p:cNvSpPr txBox="1">
            <a:spLocks noGrp="1"/>
          </p:cNvSpPr>
          <p:nvPr>
            <p:ph type="title"/>
          </p:nvPr>
        </p:nvSpPr>
        <p:spPr>
          <a:xfrm flipH="1">
            <a:off x="6274800" y="1694900"/>
            <a:ext cx="4966400" cy="10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0" name="Google Shape;220;p25"/>
          <p:cNvSpPr txBox="1">
            <a:spLocks noGrp="1"/>
          </p:cNvSpPr>
          <p:nvPr>
            <p:ph type="subTitle" idx="1"/>
          </p:nvPr>
        </p:nvSpPr>
        <p:spPr>
          <a:xfrm>
            <a:off x="6274800" y="2782200"/>
            <a:ext cx="4966400" cy="23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21" name="Google Shape;221;p25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3079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6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4" name="Google Shape;224;p26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5" name="Google Shape;225;p26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6"/>
          <p:cNvSpPr txBox="1"/>
          <p:nvPr/>
        </p:nvSpPr>
        <p:spPr>
          <a:xfrm>
            <a:off x="5849133" y="4911516"/>
            <a:ext cx="5030400" cy="5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infographics &amp; images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6"/>
          <p:cNvSpPr txBox="1">
            <a:spLocks noGrp="1"/>
          </p:cNvSpPr>
          <p:nvPr>
            <p:ph type="title"/>
          </p:nvPr>
        </p:nvSpPr>
        <p:spPr>
          <a:xfrm>
            <a:off x="5501133" y="1049531"/>
            <a:ext cx="5726400" cy="1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64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8" name="Google Shape;228;p26"/>
          <p:cNvSpPr txBox="1">
            <a:spLocks noGrp="1"/>
          </p:cNvSpPr>
          <p:nvPr>
            <p:ph type="subTitle" idx="1"/>
          </p:nvPr>
        </p:nvSpPr>
        <p:spPr>
          <a:xfrm>
            <a:off x="6074529" y="2660809"/>
            <a:ext cx="45796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29" name="Google Shape;229;p26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1033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27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7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27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693850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10141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89741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862611" y="-3383103"/>
            <a:ext cx="17950552" cy="12904293"/>
            <a:chOff x="-2896958" y="-2537327"/>
            <a:chExt cx="13462914" cy="9678220"/>
          </a:xfrm>
        </p:grpSpPr>
        <p:sp>
          <p:nvSpPr>
            <p:cNvPr id="11" name="Google Shape;11;p2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" name="Google Shape;12;p2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" name="Google Shape;13;p2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" name="Google Shape;14;p2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" name="Google Shape;15;p2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6" name="Google Shape;16;p2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75476" y="1244155"/>
              <a:ext cx="4003500" cy="266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8" name="Google Shape;18;p2"/>
            <p:cNvSpPr/>
            <p:nvPr/>
          </p:nvSpPr>
          <p:spPr>
            <a:xfrm rot="5400000">
              <a:off x="3228495" y="568429"/>
              <a:ext cx="2687009" cy="4013952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3660533" y="2182867"/>
            <a:ext cx="4871200" cy="25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8500" b="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Rubik Medium"/>
              <a:buNone/>
              <a:defRPr sz="5200" b="0">
                <a:solidFill>
                  <a:schemeClr val="lt1"/>
                </a:solidFill>
                <a:latin typeface="Rubik Medium"/>
                <a:ea typeface="Rubik Medium"/>
                <a:cs typeface="Rubik Medium"/>
                <a:sym typeface="Rubik Medium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2737700" y="5208733"/>
            <a:ext cx="6716800" cy="7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76204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Google Shape;29;p4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960000" y="1621003"/>
            <a:ext cx="102720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32" name="Google Shape;32;p4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0751342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-4040411" y="-3789502"/>
            <a:ext cx="20338152" cy="13733327"/>
            <a:chOff x="-3030308" y="-2842127"/>
            <a:chExt cx="15253614" cy="10299995"/>
          </a:xfrm>
        </p:grpSpPr>
        <p:sp>
          <p:nvSpPr>
            <p:cNvPr id="23" name="Google Shape;23;p3"/>
            <p:cNvSpPr/>
            <p:nvPr/>
          </p:nvSpPr>
          <p:spPr>
            <a:xfrm rot="-9285662">
              <a:off x="7702278" y="-1512919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" name="Google Shape;24;p3"/>
            <p:cNvSpPr/>
            <p:nvPr/>
          </p:nvSpPr>
          <p:spPr>
            <a:xfrm rot="-9285662">
              <a:off x="-1764529" y="261899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" name="Google Shape;25;p3"/>
            <p:cNvSpPr/>
            <p:nvPr/>
          </p:nvSpPr>
          <p:spPr>
            <a:xfrm rot="-9285662">
              <a:off x="-2326551" y="26877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" name="Google Shape;26;p3"/>
            <p:cNvSpPr/>
            <p:nvPr/>
          </p:nvSpPr>
          <p:spPr>
            <a:xfrm rot="-9285662">
              <a:off x="-2353432" y="2795402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7" name="Google Shape;27;p3"/>
            <p:cNvSpPr/>
            <p:nvPr/>
          </p:nvSpPr>
          <p:spPr>
            <a:xfrm rot="-9369735">
              <a:off x="7789087" y="-1709064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" name="Google Shape;28;p3"/>
            <p:cNvSpPr/>
            <p:nvPr/>
          </p:nvSpPr>
          <p:spPr>
            <a:xfrm rot="-9369735">
              <a:off x="7453307" y="-2346755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3252600" y="3116677"/>
            <a:ext cx="5686800" cy="197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177867" y="5042884"/>
            <a:ext cx="3836400" cy="8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4109800" y="1157267"/>
            <a:ext cx="3972400" cy="17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09433462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4"/>
          <p:cNvGrpSpPr/>
          <p:nvPr/>
        </p:nvGrpSpPr>
        <p:grpSpPr>
          <a:xfrm>
            <a:off x="-3474139" y="-3461760"/>
            <a:ext cx="17477465" cy="14927143"/>
            <a:chOff x="-2605605" y="-2596320"/>
            <a:chExt cx="13108099" cy="11195357"/>
          </a:xfrm>
        </p:grpSpPr>
        <p:sp>
          <p:nvSpPr>
            <p:cNvPr id="34" name="Google Shape;34;p4"/>
            <p:cNvSpPr/>
            <p:nvPr/>
          </p:nvSpPr>
          <p:spPr>
            <a:xfrm rot="812392">
              <a:off x="912002" y="2074247"/>
              <a:ext cx="2434973" cy="262528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5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35" name="Google Shape;35;p4"/>
            <p:cNvGrpSpPr/>
            <p:nvPr/>
          </p:nvGrpSpPr>
          <p:grpSpPr>
            <a:xfrm rot="375330">
              <a:off x="5113665" y="3499604"/>
              <a:ext cx="5140785" cy="4833748"/>
              <a:chOff x="8101026" y="3219568"/>
              <a:chExt cx="3887248" cy="3655080"/>
            </a:xfrm>
          </p:grpSpPr>
          <p:sp>
            <p:nvSpPr>
              <p:cNvPr id="36" name="Google Shape;36;p4"/>
              <p:cNvSpPr/>
              <p:nvPr/>
            </p:nvSpPr>
            <p:spPr>
              <a:xfrm rot="594768">
                <a:off x="8328626" y="3845818"/>
                <a:ext cx="2348800" cy="2847915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7" name="Google Shape;37;p4"/>
              <p:cNvSpPr/>
              <p:nvPr/>
            </p:nvSpPr>
            <p:spPr>
              <a:xfrm rot="-988308">
                <a:off x="8924872" y="3545996"/>
                <a:ext cx="2715038" cy="2850200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38" name="Google Shape;38;p4"/>
            <p:cNvGrpSpPr/>
            <p:nvPr/>
          </p:nvGrpSpPr>
          <p:grpSpPr>
            <a:xfrm rot="2219984">
              <a:off x="-1772316" y="-1860620"/>
              <a:ext cx="3796561" cy="4039571"/>
              <a:chOff x="7558301" y="3163860"/>
              <a:chExt cx="3072638" cy="3269311"/>
            </a:xfrm>
          </p:grpSpPr>
          <p:sp>
            <p:nvSpPr>
              <p:cNvPr id="39" name="Google Shape;39;p4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40" name="Google Shape;40;p4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6166367" y="2830800"/>
            <a:ext cx="4392800" cy="185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37238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bg>
      <p:bgPr>
        <a:solidFill>
          <a:schemeClr val="accent1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5"/>
          <p:cNvGrpSpPr/>
          <p:nvPr/>
        </p:nvGrpSpPr>
        <p:grpSpPr>
          <a:xfrm rot="10800000" flipH="1">
            <a:off x="-4209871" y="-3103702"/>
            <a:ext cx="19276795" cy="12656251"/>
            <a:chOff x="-3157403" y="-2327776"/>
            <a:chExt cx="14457596" cy="9492188"/>
          </a:xfrm>
        </p:grpSpPr>
        <p:sp>
          <p:nvSpPr>
            <p:cNvPr id="46" name="Google Shape;46;p5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7" name="Google Shape;47;p5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8" name="Google Shape;48;p5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49" name="Google Shape;49;p5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0" name="Google Shape;50;p5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51" name="Google Shape;51;p5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body" idx="1"/>
          </p:nvPr>
        </p:nvSpPr>
        <p:spPr>
          <a:xfrm>
            <a:off x="2096433" y="3448939"/>
            <a:ext cx="3465600" cy="1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2"/>
          </p:nvPr>
        </p:nvSpPr>
        <p:spPr>
          <a:xfrm>
            <a:off x="6630031" y="3448939"/>
            <a:ext cx="3465600" cy="16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ubTitle" idx="3"/>
          </p:nvPr>
        </p:nvSpPr>
        <p:spPr>
          <a:xfrm>
            <a:off x="2068667" y="3176633"/>
            <a:ext cx="3465600" cy="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ubTitle" idx="4"/>
          </p:nvPr>
        </p:nvSpPr>
        <p:spPr>
          <a:xfrm>
            <a:off x="6630033" y="3176633"/>
            <a:ext cx="3465600" cy="28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057711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6"/>
          <p:cNvGrpSpPr/>
          <p:nvPr/>
        </p:nvGrpSpPr>
        <p:grpSpPr>
          <a:xfrm>
            <a:off x="-1920679" y="-1538298"/>
            <a:ext cx="17874619" cy="13005540"/>
            <a:chOff x="-1440509" y="-1153724"/>
            <a:chExt cx="13405964" cy="9754155"/>
          </a:xfrm>
        </p:grpSpPr>
        <p:sp>
          <p:nvSpPr>
            <p:cNvPr id="59" name="Google Shape;59;p6"/>
            <p:cNvSpPr/>
            <p:nvPr/>
          </p:nvSpPr>
          <p:spPr>
            <a:xfrm rot="1514338">
              <a:off x="7444426" y="3937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0" name="Google Shape;60;p6"/>
            <p:cNvSpPr/>
            <p:nvPr/>
          </p:nvSpPr>
          <p:spPr>
            <a:xfrm rot="5114100">
              <a:off x="-1266016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1" name="Google Shape;61;p6"/>
            <p:cNvSpPr/>
            <p:nvPr/>
          </p:nvSpPr>
          <p:spPr>
            <a:xfrm rot="5114100">
              <a:off x="-760283" y="-9438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2" name="Google Shape;62;p6"/>
            <p:cNvSpPr/>
            <p:nvPr/>
          </p:nvSpPr>
          <p:spPr>
            <a:xfrm rot="5114100">
              <a:off x="-942760" y="-11113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3" name="Google Shape;63;p6"/>
            <p:cNvSpPr/>
            <p:nvPr/>
          </p:nvSpPr>
          <p:spPr>
            <a:xfrm rot="1430265">
              <a:off x="6938512" y="36600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64" name="Google Shape;64;p6"/>
            <p:cNvSpPr/>
            <p:nvPr/>
          </p:nvSpPr>
          <p:spPr>
            <a:xfrm rot="1430265">
              <a:off x="7358361" y="3640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18926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7"/>
          <p:cNvGrpSpPr/>
          <p:nvPr/>
        </p:nvGrpSpPr>
        <p:grpSpPr>
          <a:xfrm>
            <a:off x="-2194065" y="-2687820"/>
            <a:ext cx="18918343" cy="13450587"/>
            <a:chOff x="-1645549" y="-2015865"/>
            <a:chExt cx="14188757" cy="10087940"/>
          </a:xfrm>
        </p:grpSpPr>
        <p:grpSp>
          <p:nvGrpSpPr>
            <p:cNvPr id="68" name="Google Shape;68;p7"/>
            <p:cNvGrpSpPr/>
            <p:nvPr/>
          </p:nvGrpSpPr>
          <p:grpSpPr>
            <a:xfrm>
              <a:off x="-1645549" y="-2015865"/>
              <a:ext cx="3359588" cy="8686086"/>
              <a:chOff x="7271351" y="-2015865"/>
              <a:chExt cx="3359588" cy="8686086"/>
            </a:xfrm>
          </p:grpSpPr>
          <p:sp>
            <p:nvSpPr>
              <p:cNvPr id="69" name="Google Shape;69;p7"/>
              <p:cNvSpPr/>
              <p:nvPr/>
            </p:nvSpPr>
            <p:spPr>
              <a:xfrm rot="-336564">
                <a:off x="7392508" y="351241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0" name="Google Shape;70;p7"/>
              <p:cNvSpPr/>
              <p:nvPr/>
            </p:nvSpPr>
            <p:spPr>
              <a:xfrm rot="-336564">
                <a:off x="7859748" y="367736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1" name="Google Shape;71;p7"/>
              <p:cNvSpPr/>
              <p:nvPr/>
            </p:nvSpPr>
            <p:spPr>
              <a:xfrm rot="-336564">
                <a:off x="7496060" y="369405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2" name="Google Shape;72;p7"/>
              <p:cNvSpPr/>
              <p:nvPr/>
            </p:nvSpPr>
            <p:spPr>
              <a:xfrm rot="10463436">
                <a:off x="8101045" y="-1455062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3" name="Google Shape;73;p7"/>
              <p:cNvSpPr/>
              <p:nvPr/>
            </p:nvSpPr>
            <p:spPr>
              <a:xfrm rot="10463436">
                <a:off x="7693739" y="-1870925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4" name="Google Shape;74;p7"/>
              <p:cNvSpPr/>
              <p:nvPr/>
            </p:nvSpPr>
            <p:spPr>
              <a:xfrm rot="10463436">
                <a:off x="7691103" y="-1889993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75" name="Google Shape;75;p7"/>
            <p:cNvGrpSpPr/>
            <p:nvPr/>
          </p:nvGrpSpPr>
          <p:grpSpPr>
            <a:xfrm rot="2219984">
              <a:off x="7913359" y="3296805"/>
              <a:ext cx="3796561" cy="4039571"/>
              <a:chOff x="7558301" y="3163860"/>
              <a:chExt cx="3072638" cy="3269311"/>
            </a:xfrm>
          </p:grpSpPr>
          <p:sp>
            <p:nvSpPr>
              <p:cNvPr id="76" name="Google Shape;76;p7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7" name="Google Shape;77;p7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78" name="Google Shape;78;p7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79" name="Google Shape;79;p7"/>
          <p:cNvSpPr txBox="1">
            <a:spLocks noGrp="1"/>
          </p:cNvSpPr>
          <p:nvPr>
            <p:ph type="body" idx="1"/>
          </p:nvPr>
        </p:nvSpPr>
        <p:spPr>
          <a:xfrm>
            <a:off x="1902800" y="1628533"/>
            <a:ext cx="3929200" cy="36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0" name="Google Shape;80;p7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94788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8"/>
          <p:cNvGrpSpPr/>
          <p:nvPr/>
        </p:nvGrpSpPr>
        <p:grpSpPr>
          <a:xfrm>
            <a:off x="-780914" y="-1465837"/>
            <a:ext cx="14573013" cy="9803855"/>
            <a:chOff x="-585686" y="-1099379"/>
            <a:chExt cx="10929760" cy="7352891"/>
          </a:xfrm>
        </p:grpSpPr>
        <p:sp>
          <p:nvSpPr>
            <p:cNvPr id="83" name="Google Shape;83;p8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4" name="Google Shape;84;p8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5" name="Google Shape;85;p8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6" name="Google Shape;86;p8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7" name="Google Shape;87;p8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8" name="Google Shape;88;p8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0" name="Google Shape;90;p8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3622000" y="3872133"/>
            <a:ext cx="4948000" cy="52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subTitle" idx="1"/>
          </p:nvPr>
        </p:nvSpPr>
        <p:spPr>
          <a:xfrm>
            <a:off x="2648000" y="2334233"/>
            <a:ext cx="6896000" cy="175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593171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9"/>
          <p:cNvGrpSpPr/>
          <p:nvPr/>
        </p:nvGrpSpPr>
        <p:grpSpPr>
          <a:xfrm>
            <a:off x="-3501277" y="-2762033"/>
            <a:ext cx="18376639" cy="11873976"/>
            <a:chOff x="-2625958" y="-2071525"/>
            <a:chExt cx="13782479" cy="8905482"/>
          </a:xfrm>
        </p:grpSpPr>
        <p:sp>
          <p:nvSpPr>
            <p:cNvPr id="95" name="Google Shape;95;p9"/>
            <p:cNvSpPr/>
            <p:nvPr/>
          </p:nvSpPr>
          <p:spPr>
            <a:xfrm rot="1514233">
              <a:off x="7878011" y="-1639693"/>
              <a:ext cx="2647934" cy="277975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6" name="Google Shape;96;p9"/>
            <p:cNvSpPr/>
            <p:nvPr/>
          </p:nvSpPr>
          <p:spPr>
            <a:xfrm rot="1514503">
              <a:off x="-2219652" y="4068093"/>
              <a:ext cx="2230706" cy="24050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7" name="Google Shape;97;p9"/>
            <p:cNvSpPr/>
            <p:nvPr/>
          </p:nvSpPr>
          <p:spPr>
            <a:xfrm rot="1514503">
              <a:off x="-1485024" y="3649180"/>
              <a:ext cx="2175201" cy="263742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8" name="Google Shape;98;p9"/>
            <p:cNvSpPr/>
            <p:nvPr/>
          </p:nvSpPr>
          <p:spPr>
            <a:xfrm rot="1514503">
              <a:off x="-1806691" y="3576585"/>
              <a:ext cx="2514449" cy="263962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99" name="Google Shape;99;p9"/>
            <p:cNvSpPr/>
            <p:nvPr/>
          </p:nvSpPr>
          <p:spPr>
            <a:xfrm rot="1430232">
              <a:off x="8138809" y="-1234074"/>
              <a:ext cx="2327211" cy="2509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00" name="Google Shape;100;p9"/>
            <p:cNvSpPr/>
            <p:nvPr/>
          </p:nvSpPr>
          <p:spPr>
            <a:xfrm rot="1430232">
              <a:off x="8428003" y="-1037258"/>
              <a:ext cx="2269306" cy="275152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01" name="Google Shape;101;p9"/>
          <p:cNvSpPr txBox="1">
            <a:spLocks noGrp="1"/>
          </p:cNvSpPr>
          <p:nvPr>
            <p:ph type="subTitle" idx="1"/>
          </p:nvPr>
        </p:nvSpPr>
        <p:spPr>
          <a:xfrm>
            <a:off x="1342533" y="2301500"/>
            <a:ext cx="4686800" cy="30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50721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 txBox="1">
            <a:spLocks noGrp="1"/>
          </p:cNvSpPr>
          <p:nvPr>
            <p:ph type="title"/>
          </p:nvPr>
        </p:nvSpPr>
        <p:spPr>
          <a:xfrm>
            <a:off x="1154167" y="5173400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9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05" name="Google Shape;105;p10"/>
          <p:cNvGrpSpPr/>
          <p:nvPr/>
        </p:nvGrpSpPr>
        <p:grpSpPr>
          <a:xfrm>
            <a:off x="-3834200" y="-6325308"/>
            <a:ext cx="20735568" cy="17839312"/>
            <a:chOff x="-2875650" y="-4743981"/>
            <a:chExt cx="15551676" cy="13379484"/>
          </a:xfrm>
        </p:grpSpPr>
        <p:grpSp>
          <p:nvGrpSpPr>
            <p:cNvPr id="106" name="Google Shape;106;p10"/>
            <p:cNvGrpSpPr/>
            <p:nvPr/>
          </p:nvGrpSpPr>
          <p:grpSpPr>
            <a:xfrm>
              <a:off x="5914475" y="1761269"/>
              <a:ext cx="6761551" cy="6874234"/>
              <a:chOff x="5663050" y="1538594"/>
              <a:chExt cx="6761551" cy="6874234"/>
            </a:xfrm>
          </p:grpSpPr>
          <p:sp>
            <p:nvSpPr>
              <p:cNvPr id="107" name="Google Shape;107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8" name="Google Shape;108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09" name="Google Shape;109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10" name="Google Shape;110;p10"/>
            <p:cNvGrpSpPr/>
            <p:nvPr/>
          </p:nvGrpSpPr>
          <p:grpSpPr>
            <a:xfrm>
              <a:off x="-2875650" y="-4743981"/>
              <a:ext cx="6761551" cy="6874234"/>
              <a:chOff x="5663050" y="1538594"/>
              <a:chExt cx="6761551" cy="6874234"/>
            </a:xfrm>
          </p:grpSpPr>
          <p:sp>
            <p:nvSpPr>
              <p:cNvPr id="111" name="Google Shape;111;p10"/>
              <p:cNvSpPr/>
              <p:nvPr/>
            </p:nvSpPr>
            <p:spPr>
              <a:xfrm rot="6914310">
                <a:off x="7064089" y="2220790"/>
                <a:ext cx="4512295" cy="4736929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2" name="Google Shape;112;p10"/>
              <p:cNvSpPr/>
              <p:nvPr/>
            </p:nvSpPr>
            <p:spPr>
              <a:xfrm rot="899953" flipH="1">
                <a:off x="6876393" y="2622569"/>
                <a:ext cx="3966060" cy="427604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13" name="Google Shape;113;p10"/>
              <p:cNvSpPr/>
              <p:nvPr/>
            </p:nvSpPr>
            <p:spPr>
              <a:xfrm rot="-3600001">
                <a:off x="6726648" y="3221489"/>
                <a:ext cx="3867247" cy="468902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52773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11"/>
          <p:cNvGrpSpPr/>
          <p:nvPr/>
        </p:nvGrpSpPr>
        <p:grpSpPr>
          <a:xfrm>
            <a:off x="-780914" y="-1465837"/>
            <a:ext cx="14573013" cy="9803855"/>
            <a:chOff x="-585686" y="-1099379"/>
            <a:chExt cx="10929760" cy="7352891"/>
          </a:xfrm>
        </p:grpSpPr>
        <p:sp>
          <p:nvSpPr>
            <p:cNvPr id="116" name="Google Shape;116;p11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7" name="Google Shape;117;p11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8" name="Google Shape;118;p11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19" name="Google Shape;119;p11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0" name="Google Shape;120;p11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1" name="Google Shape;121;p11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2" name="Google Shape;122;p11"/>
            <p:cNvSpPr/>
            <p:nvPr/>
          </p:nvSpPr>
          <p:spPr>
            <a:xfrm>
              <a:off x="1271525" y="759175"/>
              <a:ext cx="6595500" cy="36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23" name="Google Shape;123;p11"/>
            <p:cNvSpPr/>
            <p:nvPr/>
          </p:nvSpPr>
          <p:spPr>
            <a:xfrm rot="5400000">
              <a:off x="2739044" y="-751734"/>
              <a:ext cx="3665822" cy="6646939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24" name="Google Shape;124;p11"/>
          <p:cNvSpPr txBox="1">
            <a:spLocks noGrp="1"/>
          </p:cNvSpPr>
          <p:nvPr>
            <p:ph type="title" hasCustomPrompt="1"/>
          </p:nvPr>
        </p:nvSpPr>
        <p:spPr>
          <a:xfrm>
            <a:off x="1362033" y="2255500"/>
            <a:ext cx="9468000" cy="19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1"/>
          <p:cNvSpPr txBox="1">
            <a:spLocks noGrp="1"/>
          </p:cNvSpPr>
          <p:nvPr>
            <p:ph type="body" idx="1"/>
          </p:nvPr>
        </p:nvSpPr>
        <p:spPr>
          <a:xfrm>
            <a:off x="1362000" y="3999767"/>
            <a:ext cx="9468000" cy="6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4886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610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5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" name="Google Shape;36;p5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" name="Google Shape;38;p5"/>
          <p:cNvSpPr txBox="1">
            <a:spLocks noGrp="1"/>
          </p:cNvSpPr>
          <p:nvPr>
            <p:ph type="title"/>
          </p:nvPr>
        </p:nvSpPr>
        <p:spPr>
          <a:xfrm>
            <a:off x="955567" y="2212600"/>
            <a:ext cx="3110800" cy="8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 idx="2"/>
          </p:nvPr>
        </p:nvSpPr>
        <p:spPr>
          <a:xfrm>
            <a:off x="8125800" y="2212600"/>
            <a:ext cx="3110800" cy="81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5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1"/>
          </p:nvPr>
        </p:nvSpPr>
        <p:spPr>
          <a:xfrm>
            <a:off x="8125800" y="3372655"/>
            <a:ext cx="3110800" cy="1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3"/>
          </p:nvPr>
        </p:nvSpPr>
        <p:spPr>
          <a:xfrm>
            <a:off x="955567" y="3372655"/>
            <a:ext cx="3110800" cy="16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4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4455653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13"/>
          <p:cNvGrpSpPr/>
          <p:nvPr/>
        </p:nvGrpSpPr>
        <p:grpSpPr>
          <a:xfrm>
            <a:off x="-4209871" y="-3103702"/>
            <a:ext cx="19276795" cy="12656251"/>
            <a:chOff x="-3157403" y="-2327776"/>
            <a:chExt cx="14457596" cy="9492188"/>
          </a:xfrm>
        </p:grpSpPr>
        <p:sp>
          <p:nvSpPr>
            <p:cNvPr id="129" name="Google Shape;129;p13"/>
            <p:cNvSpPr/>
            <p:nvPr/>
          </p:nvSpPr>
          <p:spPr>
            <a:xfrm rot="1514360">
              <a:off x="7664166" y="-1848832"/>
              <a:ext cx="2936660" cy="308285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0" name="Google Shape;130;p13"/>
            <p:cNvSpPr/>
            <p:nvPr/>
          </p:nvSpPr>
          <p:spPr>
            <a:xfrm rot="1514343">
              <a:off x="-2679303" y="3909620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1" name="Google Shape;131;p13"/>
            <p:cNvSpPr/>
            <p:nvPr/>
          </p:nvSpPr>
          <p:spPr>
            <a:xfrm rot="1514343">
              <a:off x="-1814818" y="3416661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2" name="Google Shape;132;p13"/>
            <p:cNvSpPr/>
            <p:nvPr/>
          </p:nvSpPr>
          <p:spPr>
            <a:xfrm rot="1514343">
              <a:off x="-2193340" y="3331226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3" name="Google Shape;133;p13"/>
            <p:cNvSpPr/>
            <p:nvPr/>
          </p:nvSpPr>
          <p:spPr>
            <a:xfrm rot="1430259">
              <a:off x="7953466" y="-1399018"/>
              <a:ext cx="2580939" cy="2782664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4" name="Google Shape;134;p13"/>
            <p:cNvSpPr/>
            <p:nvPr/>
          </p:nvSpPr>
          <p:spPr>
            <a:xfrm rot="1430259">
              <a:off x="8274188" y="-1180746"/>
              <a:ext cx="2516720" cy="305151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50714743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/>
          <p:nvPr/>
        </p:nvSpPr>
        <p:spPr>
          <a:xfrm rot="-1514360" flipH="1">
            <a:off x="-1951210" y="-2465109"/>
            <a:ext cx="3915547" cy="4110472"/>
          </a:xfrm>
          <a:custGeom>
            <a:avLst/>
            <a:gdLst/>
            <a:ahLst/>
            <a:cxnLst/>
            <a:rect l="l" t="t" r="r" b="b"/>
            <a:pathLst>
              <a:path w="94953" h="99680" extrusionOk="0">
                <a:moveTo>
                  <a:pt x="39160" y="99680"/>
                </a:moveTo>
                <a:lnTo>
                  <a:pt x="39088" y="99549"/>
                </a:lnTo>
                <a:lnTo>
                  <a:pt x="0" y="29707"/>
                </a:lnTo>
                <a:lnTo>
                  <a:pt x="131" y="29671"/>
                </a:lnTo>
                <a:lnTo>
                  <a:pt x="94857" y="1"/>
                </a:lnTo>
                <a:lnTo>
                  <a:pt x="94952" y="41887"/>
                </a:lnTo>
                <a:lnTo>
                  <a:pt x="94929" y="41923"/>
                </a:lnTo>
                <a:close/>
                <a:moveTo>
                  <a:pt x="322" y="29838"/>
                </a:moveTo>
                <a:lnTo>
                  <a:pt x="39207" y="99311"/>
                </a:lnTo>
                <a:lnTo>
                  <a:pt x="94738" y="41792"/>
                </a:lnTo>
                <a:lnTo>
                  <a:pt x="94631" y="299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grpSp>
        <p:nvGrpSpPr>
          <p:cNvPr id="137" name="Google Shape;137;p14"/>
          <p:cNvGrpSpPr/>
          <p:nvPr/>
        </p:nvGrpSpPr>
        <p:grpSpPr>
          <a:xfrm>
            <a:off x="9207313" y="4303418"/>
            <a:ext cx="5898017" cy="5687940"/>
            <a:chOff x="6905483" y="3227563"/>
            <a:chExt cx="4423513" cy="4265955"/>
          </a:xfrm>
        </p:grpSpPr>
        <p:sp>
          <p:nvSpPr>
            <p:cNvPr id="138" name="Google Shape;138;p14"/>
            <p:cNvSpPr/>
            <p:nvPr/>
          </p:nvSpPr>
          <p:spPr>
            <a:xfrm rot="6914343">
              <a:off x="7432635" y="4287777"/>
              <a:ext cx="2625055" cy="28302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39" name="Google Shape;139;p14"/>
            <p:cNvSpPr/>
            <p:nvPr/>
          </p:nvSpPr>
          <p:spPr>
            <a:xfrm rot="6914343">
              <a:off x="7929276" y="3855129"/>
              <a:ext cx="2559739" cy="310367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0" name="Google Shape;140;p14"/>
            <p:cNvSpPr/>
            <p:nvPr/>
          </p:nvSpPr>
          <p:spPr>
            <a:xfrm rot="6914343">
              <a:off x="7813807" y="3674924"/>
              <a:ext cx="2958960" cy="310626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41" name="Google Shape;141;p14"/>
          <p:cNvSpPr/>
          <p:nvPr/>
        </p:nvSpPr>
        <p:spPr>
          <a:xfrm rot="-1430259" flipH="1">
            <a:off x="-1862647" y="-1865358"/>
            <a:ext cx="3441252" cy="3710219"/>
          </a:xfrm>
          <a:custGeom>
            <a:avLst/>
            <a:gdLst/>
            <a:ahLst/>
            <a:cxnLst/>
            <a:rect l="l" t="t" r="r" b="b"/>
            <a:pathLst>
              <a:path w="84238" h="90822" extrusionOk="0">
                <a:moveTo>
                  <a:pt x="15348" y="90821"/>
                </a:moveTo>
                <a:lnTo>
                  <a:pt x="15312" y="90726"/>
                </a:lnTo>
                <a:lnTo>
                  <a:pt x="1" y="51566"/>
                </a:lnTo>
                <a:lnTo>
                  <a:pt x="45197" y="8501"/>
                </a:lnTo>
                <a:lnTo>
                  <a:pt x="45221" y="8501"/>
                </a:lnTo>
                <a:lnTo>
                  <a:pt x="76868" y="0"/>
                </a:lnTo>
                <a:lnTo>
                  <a:pt x="84238" y="19110"/>
                </a:lnTo>
                <a:lnTo>
                  <a:pt x="84238" y="19146"/>
                </a:lnTo>
                <a:lnTo>
                  <a:pt x="74486" y="79701"/>
                </a:lnTo>
                <a:lnTo>
                  <a:pt x="74403" y="79713"/>
                </a:lnTo>
                <a:close/>
                <a:moveTo>
                  <a:pt x="275" y="51626"/>
                </a:moveTo>
                <a:lnTo>
                  <a:pt x="15491" y="90559"/>
                </a:lnTo>
                <a:lnTo>
                  <a:pt x="74284" y="79510"/>
                </a:lnTo>
                <a:lnTo>
                  <a:pt x="84011" y="19134"/>
                </a:lnTo>
                <a:lnTo>
                  <a:pt x="76737" y="262"/>
                </a:lnTo>
                <a:lnTo>
                  <a:pt x="45304" y="8704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42" name="Google Shape;142;p14"/>
          <p:cNvSpPr/>
          <p:nvPr/>
        </p:nvSpPr>
        <p:spPr>
          <a:xfrm rot="-1430259" flipH="1">
            <a:off x="-2204652" y="-1574328"/>
            <a:ext cx="3355627" cy="4068691"/>
          </a:xfrm>
          <a:custGeom>
            <a:avLst/>
            <a:gdLst/>
            <a:ahLst/>
            <a:cxnLst/>
            <a:rect l="l" t="t" r="r" b="b"/>
            <a:pathLst>
              <a:path w="82142" h="99597" extrusionOk="0">
                <a:moveTo>
                  <a:pt x="26433" y="99596"/>
                </a:moveTo>
                <a:lnTo>
                  <a:pt x="26361" y="99549"/>
                </a:lnTo>
                <a:lnTo>
                  <a:pt x="1" y="83523"/>
                </a:lnTo>
                <a:lnTo>
                  <a:pt x="36" y="83439"/>
                </a:lnTo>
                <a:lnTo>
                  <a:pt x="29897" y="1286"/>
                </a:lnTo>
                <a:lnTo>
                  <a:pt x="29969" y="1286"/>
                </a:lnTo>
                <a:lnTo>
                  <a:pt x="82142" y="1"/>
                </a:lnTo>
                <a:lnTo>
                  <a:pt x="82094" y="144"/>
                </a:lnTo>
                <a:lnTo>
                  <a:pt x="59199" y="72462"/>
                </a:lnTo>
                <a:lnTo>
                  <a:pt x="59175" y="72474"/>
                </a:lnTo>
                <a:close/>
                <a:moveTo>
                  <a:pt x="274" y="83428"/>
                </a:moveTo>
                <a:lnTo>
                  <a:pt x="26421" y="99322"/>
                </a:lnTo>
                <a:lnTo>
                  <a:pt x="59008" y="72331"/>
                </a:lnTo>
                <a:lnTo>
                  <a:pt x="81832" y="227"/>
                </a:lnTo>
                <a:lnTo>
                  <a:pt x="30040" y="1501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4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22386003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15"/>
          <p:cNvGrpSpPr/>
          <p:nvPr/>
        </p:nvGrpSpPr>
        <p:grpSpPr>
          <a:xfrm>
            <a:off x="-2494599" y="-2687819"/>
            <a:ext cx="16669184" cy="12666116"/>
            <a:chOff x="-1870949" y="-2015865"/>
            <a:chExt cx="12501888" cy="9499587"/>
          </a:xfrm>
        </p:grpSpPr>
        <p:sp>
          <p:nvSpPr>
            <p:cNvPr id="145" name="Google Shape;145;p15"/>
            <p:cNvSpPr/>
            <p:nvPr/>
          </p:nvSpPr>
          <p:spPr>
            <a:xfrm rot="-336564">
              <a:off x="7679458" y="3275364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6" name="Google Shape;146;p15"/>
            <p:cNvSpPr/>
            <p:nvPr/>
          </p:nvSpPr>
          <p:spPr>
            <a:xfrm rot="-336564">
              <a:off x="8146698" y="3440311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7" name="Google Shape;147;p15"/>
            <p:cNvSpPr/>
            <p:nvPr/>
          </p:nvSpPr>
          <p:spPr>
            <a:xfrm rot="-336564">
              <a:off x="7783010" y="3457006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8" name="Google Shape;148;p15"/>
            <p:cNvSpPr/>
            <p:nvPr/>
          </p:nvSpPr>
          <p:spPr>
            <a:xfrm rot="10463436">
              <a:off x="8101045" y="-1455062"/>
              <a:ext cx="2408737" cy="2597003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49" name="Google Shape;149;p15"/>
            <p:cNvSpPr/>
            <p:nvPr/>
          </p:nvSpPr>
          <p:spPr>
            <a:xfrm rot="10463436">
              <a:off x="7693739" y="-1870925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0" name="Google Shape;150;p15"/>
            <p:cNvSpPr/>
            <p:nvPr/>
          </p:nvSpPr>
          <p:spPr>
            <a:xfrm rot="10463436">
              <a:off x="7691103" y="-1889993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1" name="Google Shape;151;p15"/>
            <p:cNvSpPr/>
            <p:nvPr/>
          </p:nvSpPr>
          <p:spPr>
            <a:xfrm rot="-336564">
              <a:off x="-1374459" y="4490863"/>
              <a:ext cx="2348804" cy="2847919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52" name="Google Shape;152;p15"/>
            <p:cNvSpPr/>
            <p:nvPr/>
          </p:nvSpPr>
          <p:spPr>
            <a:xfrm rot="-336564">
              <a:off x="-1738147" y="4507557"/>
              <a:ext cx="2715127" cy="285029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54" name="Google Shape;154;p15"/>
          <p:cNvSpPr txBox="1">
            <a:spLocks noGrp="1"/>
          </p:cNvSpPr>
          <p:nvPr>
            <p:ph type="subTitle" idx="1"/>
          </p:nvPr>
        </p:nvSpPr>
        <p:spPr>
          <a:xfrm>
            <a:off x="2098400" y="1960665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15"/>
          <p:cNvSpPr txBox="1">
            <a:spLocks noGrp="1"/>
          </p:cNvSpPr>
          <p:nvPr>
            <p:ph type="subTitle" idx="2"/>
          </p:nvPr>
        </p:nvSpPr>
        <p:spPr>
          <a:xfrm>
            <a:off x="2098400" y="2184633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15"/>
          <p:cNvSpPr txBox="1">
            <a:spLocks noGrp="1"/>
          </p:cNvSpPr>
          <p:nvPr>
            <p:ph type="title" idx="3" hasCustomPrompt="1"/>
          </p:nvPr>
        </p:nvSpPr>
        <p:spPr>
          <a:xfrm>
            <a:off x="957712" y="1874481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7" name="Google Shape;157;p15"/>
          <p:cNvSpPr txBox="1">
            <a:spLocks noGrp="1"/>
          </p:cNvSpPr>
          <p:nvPr>
            <p:ph type="subTitle" idx="4"/>
          </p:nvPr>
        </p:nvSpPr>
        <p:spPr>
          <a:xfrm>
            <a:off x="2098400" y="3455232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8" name="Google Shape;158;p15"/>
          <p:cNvSpPr txBox="1">
            <a:spLocks noGrp="1"/>
          </p:cNvSpPr>
          <p:nvPr>
            <p:ph type="subTitle" idx="5"/>
          </p:nvPr>
        </p:nvSpPr>
        <p:spPr>
          <a:xfrm>
            <a:off x="2098400" y="3679200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9" name="Google Shape;159;p15"/>
          <p:cNvSpPr txBox="1">
            <a:spLocks noGrp="1"/>
          </p:cNvSpPr>
          <p:nvPr>
            <p:ph type="title" idx="6" hasCustomPrompt="1"/>
          </p:nvPr>
        </p:nvSpPr>
        <p:spPr>
          <a:xfrm>
            <a:off x="957712" y="3369048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5"/>
          <p:cNvSpPr txBox="1">
            <a:spLocks noGrp="1"/>
          </p:cNvSpPr>
          <p:nvPr>
            <p:ph type="subTitle" idx="7"/>
          </p:nvPr>
        </p:nvSpPr>
        <p:spPr>
          <a:xfrm>
            <a:off x="2098400" y="4949799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1" name="Google Shape;161;p15"/>
          <p:cNvSpPr txBox="1">
            <a:spLocks noGrp="1"/>
          </p:cNvSpPr>
          <p:nvPr>
            <p:ph type="subTitle" idx="8"/>
          </p:nvPr>
        </p:nvSpPr>
        <p:spPr>
          <a:xfrm>
            <a:off x="2098400" y="5173767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2" name="Google Shape;162;p15"/>
          <p:cNvSpPr txBox="1">
            <a:spLocks noGrp="1"/>
          </p:cNvSpPr>
          <p:nvPr>
            <p:ph type="title" idx="9" hasCustomPrompt="1"/>
          </p:nvPr>
        </p:nvSpPr>
        <p:spPr>
          <a:xfrm>
            <a:off x="957712" y="4863615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3" name="Google Shape;163;p15"/>
          <p:cNvSpPr txBox="1">
            <a:spLocks noGrp="1"/>
          </p:cNvSpPr>
          <p:nvPr>
            <p:ph type="subTitle" idx="13"/>
          </p:nvPr>
        </p:nvSpPr>
        <p:spPr>
          <a:xfrm>
            <a:off x="7015900" y="1960665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4" name="Google Shape;164;p15"/>
          <p:cNvSpPr txBox="1">
            <a:spLocks noGrp="1"/>
          </p:cNvSpPr>
          <p:nvPr>
            <p:ph type="subTitle" idx="14"/>
          </p:nvPr>
        </p:nvSpPr>
        <p:spPr>
          <a:xfrm>
            <a:off x="7015900" y="2184633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5" name="Google Shape;165;p15"/>
          <p:cNvSpPr txBox="1">
            <a:spLocks noGrp="1"/>
          </p:cNvSpPr>
          <p:nvPr>
            <p:ph type="title" idx="15" hasCustomPrompt="1"/>
          </p:nvPr>
        </p:nvSpPr>
        <p:spPr>
          <a:xfrm>
            <a:off x="5875212" y="1874481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5"/>
          <p:cNvSpPr txBox="1">
            <a:spLocks noGrp="1"/>
          </p:cNvSpPr>
          <p:nvPr>
            <p:ph type="subTitle" idx="16"/>
          </p:nvPr>
        </p:nvSpPr>
        <p:spPr>
          <a:xfrm>
            <a:off x="7015900" y="3455232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7" name="Google Shape;167;p15"/>
          <p:cNvSpPr txBox="1">
            <a:spLocks noGrp="1"/>
          </p:cNvSpPr>
          <p:nvPr>
            <p:ph type="subTitle" idx="17"/>
          </p:nvPr>
        </p:nvSpPr>
        <p:spPr>
          <a:xfrm>
            <a:off x="7015900" y="3679200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8" name="Google Shape;168;p15"/>
          <p:cNvSpPr txBox="1">
            <a:spLocks noGrp="1"/>
          </p:cNvSpPr>
          <p:nvPr>
            <p:ph type="title" idx="18" hasCustomPrompt="1"/>
          </p:nvPr>
        </p:nvSpPr>
        <p:spPr>
          <a:xfrm>
            <a:off x="5875212" y="3369048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5"/>
          <p:cNvSpPr txBox="1">
            <a:spLocks noGrp="1"/>
          </p:cNvSpPr>
          <p:nvPr>
            <p:ph type="subTitle" idx="19"/>
          </p:nvPr>
        </p:nvSpPr>
        <p:spPr>
          <a:xfrm>
            <a:off x="7015900" y="4949799"/>
            <a:ext cx="357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ubTitle" idx="20"/>
          </p:nvPr>
        </p:nvSpPr>
        <p:spPr>
          <a:xfrm>
            <a:off x="7015900" y="5173767"/>
            <a:ext cx="3573600" cy="9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1" name="Google Shape;171;p15"/>
          <p:cNvSpPr txBox="1">
            <a:spLocks noGrp="1"/>
          </p:cNvSpPr>
          <p:nvPr>
            <p:ph type="title" idx="21" hasCustomPrompt="1"/>
          </p:nvPr>
        </p:nvSpPr>
        <p:spPr>
          <a:xfrm>
            <a:off x="5875212" y="4863615"/>
            <a:ext cx="1276400" cy="76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8066502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6"/>
          <p:cNvGrpSpPr/>
          <p:nvPr/>
        </p:nvGrpSpPr>
        <p:grpSpPr>
          <a:xfrm>
            <a:off x="-2703973" y="-3461760"/>
            <a:ext cx="19399584" cy="14224525"/>
            <a:chOff x="-2027980" y="-2596320"/>
            <a:chExt cx="14549688" cy="10668394"/>
          </a:xfrm>
        </p:grpSpPr>
        <p:grpSp>
          <p:nvGrpSpPr>
            <p:cNvPr id="174" name="Google Shape;174;p16"/>
            <p:cNvGrpSpPr/>
            <p:nvPr/>
          </p:nvGrpSpPr>
          <p:grpSpPr>
            <a:xfrm rot="2219984">
              <a:off x="-1194691" y="3296805"/>
              <a:ext cx="3796561" cy="4039571"/>
              <a:chOff x="7558301" y="3163860"/>
              <a:chExt cx="3072638" cy="3269311"/>
            </a:xfrm>
          </p:grpSpPr>
          <p:sp>
            <p:nvSpPr>
              <p:cNvPr id="175" name="Google Shape;175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7" name="Google Shape;177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8" name="Google Shape;178;p16"/>
            <p:cNvGrpSpPr/>
            <p:nvPr/>
          </p:nvGrpSpPr>
          <p:grpSpPr>
            <a:xfrm rot="2219984">
              <a:off x="7891859" y="-1860620"/>
              <a:ext cx="3796561" cy="4039571"/>
              <a:chOff x="7558301" y="3163860"/>
              <a:chExt cx="3072638" cy="3269311"/>
            </a:xfrm>
          </p:grpSpPr>
          <p:sp>
            <p:nvSpPr>
              <p:cNvPr id="179" name="Google Shape;179;p16"/>
              <p:cNvSpPr/>
              <p:nvPr/>
            </p:nvSpPr>
            <p:spPr>
              <a:xfrm rot="-336564">
                <a:off x="7679458" y="3275364"/>
                <a:ext cx="2408737" cy="2597003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80" name="Google Shape;180;p16"/>
              <p:cNvSpPr/>
              <p:nvPr/>
            </p:nvSpPr>
            <p:spPr>
              <a:xfrm rot="-336564">
                <a:off x="8146698" y="3440311"/>
                <a:ext cx="2348804" cy="2847919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81" name="Google Shape;181;p16"/>
              <p:cNvSpPr/>
              <p:nvPr/>
            </p:nvSpPr>
            <p:spPr>
              <a:xfrm rot="-336564">
                <a:off x="7783010" y="3457006"/>
                <a:ext cx="2715127" cy="2850293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182" name="Google Shape;182;p16"/>
          <p:cNvSpPr txBox="1">
            <a:spLocks noGrp="1"/>
          </p:cNvSpPr>
          <p:nvPr>
            <p:ph type="subTitle" idx="1"/>
          </p:nvPr>
        </p:nvSpPr>
        <p:spPr>
          <a:xfrm>
            <a:off x="4529967" y="33264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2"/>
          </p:nvPr>
        </p:nvSpPr>
        <p:spPr>
          <a:xfrm>
            <a:off x="4529967" y="3584400"/>
            <a:ext cx="3132000" cy="13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subTitle" idx="3"/>
          </p:nvPr>
        </p:nvSpPr>
        <p:spPr>
          <a:xfrm>
            <a:off x="1093167" y="33264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ubTitle" idx="4"/>
          </p:nvPr>
        </p:nvSpPr>
        <p:spPr>
          <a:xfrm>
            <a:off x="1093167" y="3584400"/>
            <a:ext cx="3132000" cy="13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6" name="Google Shape;186;p16"/>
          <p:cNvSpPr txBox="1">
            <a:spLocks noGrp="1"/>
          </p:cNvSpPr>
          <p:nvPr>
            <p:ph type="subTitle" idx="5"/>
          </p:nvPr>
        </p:nvSpPr>
        <p:spPr>
          <a:xfrm>
            <a:off x="7966767" y="33264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7" name="Google Shape;187;p16"/>
          <p:cNvSpPr txBox="1">
            <a:spLocks noGrp="1"/>
          </p:cNvSpPr>
          <p:nvPr>
            <p:ph type="subTitle" idx="6"/>
          </p:nvPr>
        </p:nvSpPr>
        <p:spPr>
          <a:xfrm>
            <a:off x="7966767" y="3584400"/>
            <a:ext cx="3132000" cy="13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8" name="Google Shape;188;p16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0225361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 preserve="1">
  <p:cSld name="Title and four columns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p17"/>
          <p:cNvGrpSpPr/>
          <p:nvPr/>
        </p:nvGrpSpPr>
        <p:grpSpPr>
          <a:xfrm>
            <a:off x="-4829284" y="-1338151"/>
            <a:ext cx="19665152" cy="12687597"/>
            <a:chOff x="-3621963" y="-1003613"/>
            <a:chExt cx="14748864" cy="9515698"/>
          </a:xfrm>
        </p:grpSpPr>
        <p:sp>
          <p:nvSpPr>
            <p:cNvPr id="191" name="Google Shape;191;p17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2" name="Google Shape;192;p17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3" name="Google Shape;193;p17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4" name="Google Shape;194;p17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5" name="Google Shape;195;p17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196" name="Google Shape;196;p17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197" name="Google Shape;197;p17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8" name="Google Shape;198;p17"/>
          <p:cNvSpPr txBox="1">
            <a:spLocks noGrp="1"/>
          </p:cNvSpPr>
          <p:nvPr>
            <p:ph type="subTitle" idx="1"/>
          </p:nvPr>
        </p:nvSpPr>
        <p:spPr>
          <a:xfrm>
            <a:off x="2823567" y="2173067"/>
            <a:ext cx="293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9" name="Google Shape;199;p17"/>
          <p:cNvSpPr txBox="1">
            <a:spLocks noGrp="1"/>
          </p:cNvSpPr>
          <p:nvPr>
            <p:ph type="subTitle" idx="2"/>
          </p:nvPr>
        </p:nvSpPr>
        <p:spPr>
          <a:xfrm>
            <a:off x="2823567" y="2430971"/>
            <a:ext cx="29336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0" name="Google Shape;200;p17"/>
          <p:cNvSpPr txBox="1">
            <a:spLocks noGrp="1"/>
          </p:cNvSpPr>
          <p:nvPr>
            <p:ph type="subTitle" idx="3"/>
          </p:nvPr>
        </p:nvSpPr>
        <p:spPr>
          <a:xfrm>
            <a:off x="2823567" y="4117297"/>
            <a:ext cx="293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1" name="Google Shape;201;p17"/>
          <p:cNvSpPr txBox="1">
            <a:spLocks noGrp="1"/>
          </p:cNvSpPr>
          <p:nvPr>
            <p:ph type="subTitle" idx="4"/>
          </p:nvPr>
        </p:nvSpPr>
        <p:spPr>
          <a:xfrm>
            <a:off x="2823567" y="4375201"/>
            <a:ext cx="29336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5"/>
          </p:nvPr>
        </p:nvSpPr>
        <p:spPr>
          <a:xfrm>
            <a:off x="6434567" y="2173067"/>
            <a:ext cx="293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3" name="Google Shape;203;p17"/>
          <p:cNvSpPr txBox="1">
            <a:spLocks noGrp="1"/>
          </p:cNvSpPr>
          <p:nvPr>
            <p:ph type="subTitle" idx="6"/>
          </p:nvPr>
        </p:nvSpPr>
        <p:spPr>
          <a:xfrm>
            <a:off x="6434567" y="2430971"/>
            <a:ext cx="29336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4" name="Google Shape;204;p17"/>
          <p:cNvSpPr txBox="1">
            <a:spLocks noGrp="1"/>
          </p:cNvSpPr>
          <p:nvPr>
            <p:ph type="subTitle" idx="7"/>
          </p:nvPr>
        </p:nvSpPr>
        <p:spPr>
          <a:xfrm>
            <a:off x="6434567" y="4117297"/>
            <a:ext cx="29336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5" name="Google Shape;205;p17"/>
          <p:cNvSpPr txBox="1">
            <a:spLocks noGrp="1"/>
          </p:cNvSpPr>
          <p:nvPr>
            <p:ph type="subTitle" idx="8"/>
          </p:nvPr>
        </p:nvSpPr>
        <p:spPr>
          <a:xfrm>
            <a:off x="6434567" y="4375201"/>
            <a:ext cx="2933600" cy="10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335692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right" preserve="1">
  <p:cSld name="Title and text righ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>
            <a:spLocks noGrp="1"/>
          </p:cNvSpPr>
          <p:nvPr>
            <p:ph type="title"/>
          </p:nvPr>
        </p:nvSpPr>
        <p:spPr>
          <a:xfrm>
            <a:off x="7252967" y="2301429"/>
            <a:ext cx="3794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08" name="Google Shape;208;p18"/>
          <p:cNvGrpSpPr/>
          <p:nvPr/>
        </p:nvGrpSpPr>
        <p:grpSpPr>
          <a:xfrm flipH="1">
            <a:off x="-2623111" y="-3898836"/>
            <a:ext cx="7248941" cy="7988899"/>
            <a:chOff x="5129250" y="-2537327"/>
            <a:chExt cx="5436706" cy="5991674"/>
          </a:xfrm>
        </p:grpSpPr>
        <p:sp>
          <p:nvSpPr>
            <p:cNvPr id="209" name="Google Shape;209;p18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0" name="Google Shape;210;p18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1" name="Google Shape;211;p18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12" name="Google Shape;212;p18"/>
          <p:cNvGrpSpPr/>
          <p:nvPr/>
        </p:nvGrpSpPr>
        <p:grpSpPr>
          <a:xfrm flipH="1">
            <a:off x="5268026" y="2959132"/>
            <a:ext cx="7698017" cy="7475827"/>
            <a:chOff x="-2896958" y="1534023"/>
            <a:chExt cx="5773513" cy="5606870"/>
          </a:xfrm>
        </p:grpSpPr>
        <p:sp>
          <p:nvSpPr>
            <p:cNvPr id="213" name="Google Shape;213;p18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4" name="Google Shape;214;p18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15" name="Google Shape;215;p18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16" name="Google Shape;216;p18"/>
          <p:cNvSpPr txBox="1">
            <a:spLocks noGrp="1"/>
          </p:cNvSpPr>
          <p:nvPr>
            <p:ph type="subTitle" idx="1"/>
          </p:nvPr>
        </p:nvSpPr>
        <p:spPr>
          <a:xfrm>
            <a:off x="6977167" y="3098047"/>
            <a:ext cx="4346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2718918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left" preserve="1">
  <p:cSld name="Title and text lef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>
            <a:spLocks noGrp="1"/>
          </p:cNvSpPr>
          <p:nvPr>
            <p:ph type="title"/>
          </p:nvPr>
        </p:nvSpPr>
        <p:spPr>
          <a:xfrm>
            <a:off x="1163433" y="2301429"/>
            <a:ext cx="3794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19" name="Google Shape;219;p19"/>
          <p:cNvGrpSpPr/>
          <p:nvPr/>
        </p:nvGrpSpPr>
        <p:grpSpPr>
          <a:xfrm>
            <a:off x="6549586" y="-3390836"/>
            <a:ext cx="7248941" cy="7988899"/>
            <a:chOff x="5129250" y="-2537327"/>
            <a:chExt cx="5436706" cy="5991674"/>
          </a:xfrm>
        </p:grpSpPr>
        <p:sp>
          <p:nvSpPr>
            <p:cNvPr id="220" name="Google Shape;220;p19"/>
            <p:cNvSpPr/>
            <p:nvPr/>
          </p:nvSpPr>
          <p:spPr>
            <a:xfrm rot="1514338">
              <a:off x="5806126" y="-191038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1" name="Google Shape;221;p19"/>
            <p:cNvSpPr/>
            <p:nvPr/>
          </p:nvSpPr>
          <p:spPr>
            <a:xfrm rot="1430265">
              <a:off x="6184762" y="-132150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2" name="Google Shape;222;p19"/>
            <p:cNvSpPr/>
            <p:nvPr/>
          </p:nvSpPr>
          <p:spPr>
            <a:xfrm rot="1430265">
              <a:off x="6604611" y="-103576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grpSp>
        <p:nvGrpSpPr>
          <p:cNvPr id="223" name="Google Shape;223;p19"/>
          <p:cNvGrpSpPr/>
          <p:nvPr/>
        </p:nvGrpSpPr>
        <p:grpSpPr>
          <a:xfrm>
            <a:off x="-1883178" y="2959132"/>
            <a:ext cx="7698017" cy="7475827"/>
            <a:chOff x="-2896958" y="1534023"/>
            <a:chExt cx="5773513" cy="5606870"/>
          </a:xfrm>
        </p:grpSpPr>
        <p:sp>
          <p:nvSpPr>
            <p:cNvPr id="224" name="Google Shape;224;p19"/>
            <p:cNvSpPr/>
            <p:nvPr/>
          </p:nvSpPr>
          <p:spPr>
            <a:xfrm rot="1514338">
              <a:off x="-2275832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5" name="Google Shape;225;p19"/>
            <p:cNvSpPr/>
            <p:nvPr/>
          </p:nvSpPr>
          <p:spPr>
            <a:xfrm rot="1514338">
              <a:off x="-1152704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26" name="Google Shape;226;p19"/>
            <p:cNvSpPr/>
            <p:nvPr/>
          </p:nvSpPr>
          <p:spPr>
            <a:xfrm rot="1514338">
              <a:off x="-1644474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27" name="Google Shape;227;p19"/>
          <p:cNvSpPr txBox="1">
            <a:spLocks noGrp="1"/>
          </p:cNvSpPr>
          <p:nvPr>
            <p:ph type="subTitle" idx="1"/>
          </p:nvPr>
        </p:nvSpPr>
        <p:spPr>
          <a:xfrm>
            <a:off x="887635" y="3098047"/>
            <a:ext cx="4346400" cy="11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382875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 preserve="1">
  <p:cSld name="Title only 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30" name="Google Shape;230;p20"/>
          <p:cNvGrpSpPr/>
          <p:nvPr/>
        </p:nvGrpSpPr>
        <p:grpSpPr>
          <a:xfrm>
            <a:off x="-4829284" y="-1338151"/>
            <a:ext cx="19665152" cy="12687597"/>
            <a:chOff x="-3621963" y="-1003613"/>
            <a:chExt cx="14748864" cy="9515698"/>
          </a:xfrm>
        </p:grpSpPr>
        <p:sp>
          <p:nvSpPr>
            <p:cNvPr id="231" name="Google Shape;231;p20"/>
            <p:cNvSpPr/>
            <p:nvPr/>
          </p:nvSpPr>
          <p:spPr>
            <a:xfrm>
              <a:off x="-2981249" y="4185615"/>
              <a:ext cx="3844172" cy="4035545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2" name="Google Shape;232;p20"/>
            <p:cNvSpPr/>
            <p:nvPr/>
          </p:nvSpPr>
          <p:spPr>
            <a:xfrm rot="5114100">
              <a:off x="8678084" y="-994810"/>
              <a:ext cx="2215747" cy="2388928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3" name="Google Shape;233;p20"/>
            <p:cNvSpPr/>
            <p:nvPr/>
          </p:nvSpPr>
          <p:spPr>
            <a:xfrm rot="5114100">
              <a:off x="8650417" y="-715298"/>
              <a:ext cx="2160615" cy="261974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4" name="Google Shape;234;p20"/>
            <p:cNvSpPr/>
            <p:nvPr/>
          </p:nvSpPr>
          <p:spPr>
            <a:xfrm rot="5114100">
              <a:off x="8467940" y="-882708"/>
              <a:ext cx="2497588" cy="26219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5" name="Google Shape;235;p20"/>
            <p:cNvSpPr/>
            <p:nvPr/>
          </p:nvSpPr>
          <p:spPr>
            <a:xfrm rot="1430265">
              <a:off x="-3029963" y="3507636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36" name="Google Shape;236;p20"/>
            <p:cNvSpPr/>
            <p:nvPr/>
          </p:nvSpPr>
          <p:spPr>
            <a:xfrm rot="1430265">
              <a:off x="-2686314" y="4021970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15143827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text" preserve="1">
  <p:cSld name="Title and long text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8" name="Google Shape;238;p21"/>
          <p:cNvGrpSpPr/>
          <p:nvPr/>
        </p:nvGrpSpPr>
        <p:grpSpPr>
          <a:xfrm>
            <a:off x="-2846604" y="-2976701"/>
            <a:ext cx="17340888" cy="12192991"/>
            <a:chOff x="-2134953" y="-2232526"/>
            <a:chExt cx="13005666" cy="9144743"/>
          </a:xfrm>
        </p:grpSpPr>
        <p:sp>
          <p:nvSpPr>
            <p:cNvPr id="239" name="Google Shape;239;p21"/>
            <p:cNvSpPr/>
            <p:nvPr/>
          </p:nvSpPr>
          <p:spPr>
            <a:xfrm rot="1514180">
              <a:off x="7764459" y="-1823388"/>
              <a:ext cx="2508827" cy="263372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0" name="Google Shape;240;p21"/>
            <p:cNvSpPr/>
            <p:nvPr/>
          </p:nvSpPr>
          <p:spPr>
            <a:xfrm rot="1514383">
              <a:off x="-1786388" y="4539304"/>
              <a:ext cx="1913798" cy="2063379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1" name="Google Shape;241;p21"/>
            <p:cNvSpPr/>
            <p:nvPr/>
          </p:nvSpPr>
          <p:spPr>
            <a:xfrm rot="1514383">
              <a:off x="-1156102" y="4179892"/>
              <a:ext cx="1866179" cy="2262738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2" name="Google Shape;242;p21"/>
            <p:cNvSpPr/>
            <p:nvPr/>
          </p:nvSpPr>
          <p:spPr>
            <a:xfrm rot="1514383">
              <a:off x="-1432077" y="4117600"/>
              <a:ext cx="2157231" cy="22646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3" name="Google Shape;243;p21"/>
            <p:cNvSpPr/>
            <p:nvPr/>
          </p:nvSpPr>
          <p:spPr>
            <a:xfrm rot="1430415">
              <a:off x="8011433" y="-1439033"/>
              <a:ext cx="2205009" cy="237735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44" name="Google Shape;244;p21"/>
            <p:cNvSpPr/>
            <p:nvPr/>
          </p:nvSpPr>
          <p:spPr>
            <a:xfrm rot="1430415">
              <a:off x="8285431" y="-1252560"/>
              <a:ext cx="2150144" cy="2607045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45" name="Google Shape;245;p21"/>
          <p:cNvSpPr txBox="1">
            <a:spLocks noGrp="1"/>
          </p:cNvSpPr>
          <p:nvPr>
            <p:ph type="subTitle" idx="1"/>
          </p:nvPr>
        </p:nvSpPr>
        <p:spPr>
          <a:xfrm>
            <a:off x="834200" y="1397388"/>
            <a:ext cx="10253200" cy="47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46" name="Google Shape;246;p21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9889584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ical app" preserve="1">
  <p:cSld name="Technological app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22"/>
          <p:cNvGrpSpPr/>
          <p:nvPr/>
        </p:nvGrpSpPr>
        <p:grpSpPr>
          <a:xfrm>
            <a:off x="-4100209" y="-4081534"/>
            <a:ext cx="21067416" cy="13602724"/>
            <a:chOff x="-3075157" y="-3061151"/>
            <a:chExt cx="15800562" cy="10202043"/>
          </a:xfrm>
        </p:grpSpPr>
        <p:sp>
          <p:nvSpPr>
            <p:cNvPr id="249" name="Google Shape;249;p22"/>
            <p:cNvSpPr/>
            <p:nvPr/>
          </p:nvSpPr>
          <p:spPr>
            <a:xfrm rot="6014436">
              <a:off x="-2080991" y="-2828732"/>
              <a:ext cx="3844166" cy="4035538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0" name="Google Shape;250;p22"/>
            <p:cNvSpPr/>
            <p:nvPr/>
          </p:nvSpPr>
          <p:spPr>
            <a:xfrm rot="-1514338" flipH="1">
              <a:off x="8693921" y="2912408"/>
              <a:ext cx="3410358" cy="367691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1" name="Google Shape;251;p22"/>
            <p:cNvSpPr/>
            <p:nvPr/>
          </p:nvSpPr>
          <p:spPr>
            <a:xfrm rot="-1514338" flipH="1">
              <a:off x="7655649" y="2271963"/>
              <a:ext cx="3325502" cy="4032164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2" name="Google Shape;252;p22"/>
            <p:cNvSpPr/>
            <p:nvPr/>
          </p:nvSpPr>
          <p:spPr>
            <a:xfrm rot="-1514338" flipH="1">
              <a:off x="7628768" y="216096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3" name="Google Shape;253;p22"/>
            <p:cNvSpPr/>
            <p:nvPr/>
          </p:nvSpPr>
          <p:spPr>
            <a:xfrm rot="5930292">
              <a:off x="-2189566" y="-2389777"/>
              <a:ext cx="3378681" cy="3642756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54" name="Google Shape;254;p22"/>
            <p:cNvSpPr/>
            <p:nvPr/>
          </p:nvSpPr>
          <p:spPr>
            <a:xfrm rot="5930292">
              <a:off x="-2495725" y="-2081314"/>
              <a:ext cx="3294613" cy="399471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55" name="Google Shape;255;p22"/>
          <p:cNvSpPr txBox="1">
            <a:spLocks noGrp="1"/>
          </p:cNvSpPr>
          <p:nvPr>
            <p:ph type="subTitle" idx="1"/>
          </p:nvPr>
        </p:nvSpPr>
        <p:spPr>
          <a:xfrm>
            <a:off x="1488651" y="2714800"/>
            <a:ext cx="3637200" cy="2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56" name="Google Shape;256;p22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548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" name="Google Shape;46;p6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6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960000" y="719200"/>
            <a:ext cx="10272000" cy="63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49" name="Google Shape;49;p6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177454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cription" preserve="1">
  <p:cSld name="Title and description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23"/>
          <p:cNvGrpSpPr/>
          <p:nvPr/>
        </p:nvGrpSpPr>
        <p:grpSpPr>
          <a:xfrm>
            <a:off x="-4133336" y="-2189302"/>
            <a:ext cx="20043879" cy="11786877"/>
            <a:chOff x="-3100002" y="-1641977"/>
            <a:chExt cx="15032909" cy="8840158"/>
          </a:xfrm>
        </p:grpSpPr>
        <p:sp>
          <p:nvSpPr>
            <p:cNvPr id="259" name="Google Shape;259;p23"/>
            <p:cNvSpPr/>
            <p:nvPr/>
          </p:nvSpPr>
          <p:spPr>
            <a:xfrm rot="1514338">
              <a:off x="7173076" y="-1015035"/>
              <a:ext cx="3844152" cy="403552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0" name="Google Shape;260;p23"/>
            <p:cNvSpPr/>
            <p:nvPr/>
          </p:nvSpPr>
          <p:spPr>
            <a:xfrm rot="-8385681">
              <a:off x="-1067073" y="2244669"/>
              <a:ext cx="3410414" cy="3676970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1" name="Google Shape;261;p23"/>
            <p:cNvSpPr/>
            <p:nvPr/>
          </p:nvSpPr>
          <p:spPr>
            <a:xfrm rot="-8385681">
              <a:off x="-2188305" y="2234378"/>
              <a:ext cx="3325556" cy="4032230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2" name="Google Shape;262;p23"/>
            <p:cNvSpPr/>
            <p:nvPr/>
          </p:nvSpPr>
          <p:spPr>
            <a:xfrm rot="-8385681">
              <a:off x="-2251408" y="2398451"/>
              <a:ext cx="3844216" cy="4035590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3" name="Google Shape;263;p23"/>
            <p:cNvSpPr/>
            <p:nvPr/>
          </p:nvSpPr>
          <p:spPr>
            <a:xfrm rot="1430265">
              <a:off x="7551712" y="-426152"/>
              <a:ext cx="3378707" cy="364278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64" name="Google Shape;264;p23"/>
            <p:cNvSpPr/>
            <p:nvPr/>
          </p:nvSpPr>
          <p:spPr>
            <a:xfrm rot="1430265">
              <a:off x="7971561" y="-140418"/>
              <a:ext cx="3294638" cy="399474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65" name="Google Shape;265;p23"/>
          <p:cNvSpPr txBox="1">
            <a:spLocks noGrp="1"/>
          </p:cNvSpPr>
          <p:nvPr>
            <p:ph type="subTitle" idx="1"/>
          </p:nvPr>
        </p:nvSpPr>
        <p:spPr>
          <a:xfrm>
            <a:off x="4447233" y="2381500"/>
            <a:ext cx="3297600" cy="20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6" name="Google Shape;266;p23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6015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subTitle" idx="1"/>
          </p:nvPr>
        </p:nvSpPr>
        <p:spPr>
          <a:xfrm>
            <a:off x="4529967" y="25136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69" name="Google Shape;269;p24"/>
          <p:cNvSpPr txBox="1">
            <a:spLocks noGrp="1"/>
          </p:cNvSpPr>
          <p:nvPr>
            <p:ph type="subTitle" idx="2"/>
          </p:nvPr>
        </p:nvSpPr>
        <p:spPr>
          <a:xfrm>
            <a:off x="4529967" y="27716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0" name="Google Shape;270;p24"/>
          <p:cNvSpPr txBox="1">
            <a:spLocks noGrp="1"/>
          </p:cNvSpPr>
          <p:nvPr>
            <p:ph type="subTitle" idx="3"/>
          </p:nvPr>
        </p:nvSpPr>
        <p:spPr>
          <a:xfrm>
            <a:off x="1093167" y="25136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subTitle" idx="4"/>
          </p:nvPr>
        </p:nvSpPr>
        <p:spPr>
          <a:xfrm>
            <a:off x="1093167" y="27716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5"/>
          </p:nvPr>
        </p:nvSpPr>
        <p:spPr>
          <a:xfrm>
            <a:off x="7966767" y="25136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6"/>
          </p:nvPr>
        </p:nvSpPr>
        <p:spPr>
          <a:xfrm>
            <a:off x="7966767" y="27716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7"/>
          </p:nvPr>
        </p:nvSpPr>
        <p:spPr>
          <a:xfrm>
            <a:off x="4529967" y="45823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8"/>
          </p:nvPr>
        </p:nvSpPr>
        <p:spPr>
          <a:xfrm>
            <a:off x="4529967" y="48403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9"/>
          </p:nvPr>
        </p:nvSpPr>
        <p:spPr>
          <a:xfrm>
            <a:off x="1093167" y="45823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13"/>
          </p:nvPr>
        </p:nvSpPr>
        <p:spPr>
          <a:xfrm>
            <a:off x="1093167" y="48403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8" name="Google Shape;278;p24"/>
          <p:cNvSpPr txBox="1">
            <a:spLocks noGrp="1"/>
          </p:cNvSpPr>
          <p:nvPr>
            <p:ph type="subTitle" idx="14"/>
          </p:nvPr>
        </p:nvSpPr>
        <p:spPr>
          <a:xfrm>
            <a:off x="7966767" y="4582395"/>
            <a:ext cx="3132000" cy="47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5"/>
          </p:nvPr>
        </p:nvSpPr>
        <p:spPr>
          <a:xfrm>
            <a:off x="7966767" y="4840300"/>
            <a:ext cx="31320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2662633" y="719333"/>
            <a:ext cx="6866800" cy="57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281" name="Google Shape;281;p24"/>
          <p:cNvGrpSpPr/>
          <p:nvPr/>
        </p:nvGrpSpPr>
        <p:grpSpPr>
          <a:xfrm>
            <a:off x="-2592731" y="-2771668"/>
            <a:ext cx="16680792" cy="11335448"/>
            <a:chOff x="-1944548" y="-2078751"/>
            <a:chExt cx="12510594" cy="8501586"/>
          </a:xfrm>
        </p:grpSpPr>
        <p:sp>
          <p:nvSpPr>
            <p:cNvPr id="282" name="Google Shape;282;p24"/>
            <p:cNvSpPr/>
            <p:nvPr/>
          </p:nvSpPr>
          <p:spPr>
            <a:xfrm rot="-1514522" flipH="1">
              <a:off x="-1358416" y="-1677542"/>
              <a:ext cx="2459868" cy="2582326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3" name="Google Shape;283;p24"/>
            <p:cNvSpPr/>
            <p:nvPr/>
          </p:nvSpPr>
          <p:spPr>
            <a:xfrm rot="-1514455" flipH="1">
              <a:off x="8677413" y="4441916"/>
              <a:ext cx="1597641" cy="1722512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4" name="Google Shape;284;p24"/>
            <p:cNvSpPr/>
            <p:nvPr/>
          </p:nvSpPr>
          <p:spPr>
            <a:xfrm rot="-1514455" flipH="1">
              <a:off x="8191049" y="4141902"/>
              <a:ext cx="1557889" cy="1888937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5" name="Google Shape;285;p24"/>
            <p:cNvSpPr/>
            <p:nvPr/>
          </p:nvSpPr>
          <p:spPr>
            <a:xfrm rot="-1514455" flipH="1">
              <a:off x="8178446" y="4089912"/>
              <a:ext cx="1800860" cy="1890511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6" name="Google Shape;286;p24"/>
            <p:cNvSpPr/>
            <p:nvPr/>
          </p:nvSpPr>
          <p:spPr>
            <a:xfrm rot="-1430168" flipH="1">
              <a:off x="-1303062" y="-1300746"/>
              <a:ext cx="2162115" cy="2331105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87" name="Google Shape;287;p24"/>
            <p:cNvSpPr/>
            <p:nvPr/>
          </p:nvSpPr>
          <p:spPr>
            <a:xfrm rot="-1430168" flipH="1">
              <a:off x="-1517927" y="-1117903"/>
              <a:ext cx="2108318" cy="2556331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</p:spTree>
    <p:extLst>
      <p:ext uri="{BB962C8B-B14F-4D97-AF65-F5344CB8AC3E}">
        <p14:creationId xmlns:p14="http://schemas.microsoft.com/office/powerpoint/2010/main" val="243130961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 preserve="1">
  <p:cSld name="Numbers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5"/>
          <p:cNvGrpSpPr/>
          <p:nvPr/>
        </p:nvGrpSpPr>
        <p:grpSpPr>
          <a:xfrm>
            <a:off x="-780914" y="-1465837"/>
            <a:ext cx="14573013" cy="9803855"/>
            <a:chOff x="-585686" y="-1099379"/>
            <a:chExt cx="10929760" cy="7352891"/>
          </a:xfrm>
        </p:grpSpPr>
        <p:sp>
          <p:nvSpPr>
            <p:cNvPr id="290" name="Google Shape;290;p25"/>
            <p:cNvSpPr/>
            <p:nvPr/>
          </p:nvSpPr>
          <p:spPr>
            <a:xfrm rot="315833">
              <a:off x="-470260" y="2809509"/>
              <a:ext cx="2437809" cy="2628347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1" name="Google Shape;291;p25"/>
            <p:cNvSpPr/>
            <p:nvPr/>
          </p:nvSpPr>
          <p:spPr>
            <a:xfrm rot="315833">
              <a:off x="-13572" y="3038950"/>
              <a:ext cx="2377152" cy="288229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2" name="Google Shape;292;p25"/>
            <p:cNvSpPr/>
            <p:nvPr/>
          </p:nvSpPr>
          <p:spPr>
            <a:xfrm rot="315833">
              <a:off x="-286641" y="3248850"/>
              <a:ext cx="2747897" cy="2884694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3" name="Google Shape;293;p25"/>
            <p:cNvSpPr/>
            <p:nvPr/>
          </p:nvSpPr>
          <p:spPr>
            <a:xfrm rot="315633">
              <a:off x="6771567" y="-971975"/>
              <a:ext cx="2924002" cy="3152541"/>
            </a:xfrm>
            <a:custGeom>
              <a:avLst/>
              <a:gdLst/>
              <a:ahLst/>
              <a:cxnLst/>
              <a:rect l="l" t="t" r="r" b="b"/>
              <a:pathLst>
                <a:path w="84238" h="90822" extrusionOk="0">
                  <a:moveTo>
                    <a:pt x="15348" y="90821"/>
                  </a:moveTo>
                  <a:lnTo>
                    <a:pt x="15312" y="90726"/>
                  </a:lnTo>
                  <a:lnTo>
                    <a:pt x="1" y="51566"/>
                  </a:lnTo>
                  <a:lnTo>
                    <a:pt x="45197" y="8501"/>
                  </a:lnTo>
                  <a:lnTo>
                    <a:pt x="45221" y="8501"/>
                  </a:lnTo>
                  <a:lnTo>
                    <a:pt x="76868" y="0"/>
                  </a:lnTo>
                  <a:lnTo>
                    <a:pt x="84238" y="19110"/>
                  </a:lnTo>
                  <a:lnTo>
                    <a:pt x="84238" y="19146"/>
                  </a:lnTo>
                  <a:lnTo>
                    <a:pt x="74486" y="79701"/>
                  </a:lnTo>
                  <a:lnTo>
                    <a:pt x="74403" y="79713"/>
                  </a:lnTo>
                  <a:close/>
                  <a:moveTo>
                    <a:pt x="275" y="51626"/>
                  </a:moveTo>
                  <a:lnTo>
                    <a:pt x="15491" y="90559"/>
                  </a:lnTo>
                  <a:lnTo>
                    <a:pt x="74284" y="79510"/>
                  </a:lnTo>
                  <a:lnTo>
                    <a:pt x="84011" y="19134"/>
                  </a:lnTo>
                  <a:lnTo>
                    <a:pt x="76737" y="262"/>
                  </a:lnTo>
                  <a:lnTo>
                    <a:pt x="45304" y="8704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4" name="Google Shape;294;p25"/>
            <p:cNvSpPr/>
            <p:nvPr/>
          </p:nvSpPr>
          <p:spPr>
            <a:xfrm rot="315633">
              <a:off x="6951891" y="-552494"/>
              <a:ext cx="2851248" cy="3457132"/>
            </a:xfrm>
            <a:custGeom>
              <a:avLst/>
              <a:gdLst/>
              <a:ahLst/>
              <a:cxnLst/>
              <a:rect l="l" t="t" r="r" b="b"/>
              <a:pathLst>
                <a:path w="82142" h="99597" extrusionOk="0">
                  <a:moveTo>
                    <a:pt x="26433" y="99596"/>
                  </a:moveTo>
                  <a:lnTo>
                    <a:pt x="26361" y="99549"/>
                  </a:lnTo>
                  <a:lnTo>
                    <a:pt x="1" y="83523"/>
                  </a:lnTo>
                  <a:lnTo>
                    <a:pt x="36" y="83439"/>
                  </a:lnTo>
                  <a:lnTo>
                    <a:pt x="29897" y="1286"/>
                  </a:lnTo>
                  <a:lnTo>
                    <a:pt x="29969" y="1286"/>
                  </a:lnTo>
                  <a:lnTo>
                    <a:pt x="82142" y="1"/>
                  </a:lnTo>
                  <a:lnTo>
                    <a:pt x="82094" y="144"/>
                  </a:lnTo>
                  <a:lnTo>
                    <a:pt x="59199" y="72462"/>
                  </a:lnTo>
                  <a:lnTo>
                    <a:pt x="59175" y="72474"/>
                  </a:lnTo>
                  <a:close/>
                  <a:moveTo>
                    <a:pt x="274" y="83428"/>
                  </a:moveTo>
                  <a:lnTo>
                    <a:pt x="26421" y="99322"/>
                  </a:lnTo>
                  <a:lnTo>
                    <a:pt x="59008" y="72331"/>
                  </a:lnTo>
                  <a:lnTo>
                    <a:pt x="81832" y="227"/>
                  </a:lnTo>
                  <a:lnTo>
                    <a:pt x="30040" y="1501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5" name="Google Shape;295;p25"/>
            <p:cNvSpPr/>
            <p:nvPr/>
          </p:nvSpPr>
          <p:spPr>
            <a:xfrm rot="315633">
              <a:off x="6896466" y="-360189"/>
              <a:ext cx="3295933" cy="3460013"/>
            </a:xfrm>
            <a:custGeom>
              <a:avLst/>
              <a:gdLst/>
              <a:ahLst/>
              <a:cxnLst/>
              <a:rect l="l" t="t" r="r" b="b"/>
              <a:pathLst>
                <a:path w="94953" h="99680" extrusionOk="0">
                  <a:moveTo>
                    <a:pt x="39160" y="99680"/>
                  </a:moveTo>
                  <a:lnTo>
                    <a:pt x="39088" y="99549"/>
                  </a:lnTo>
                  <a:lnTo>
                    <a:pt x="0" y="29707"/>
                  </a:lnTo>
                  <a:lnTo>
                    <a:pt x="131" y="29671"/>
                  </a:lnTo>
                  <a:lnTo>
                    <a:pt x="94857" y="1"/>
                  </a:lnTo>
                  <a:lnTo>
                    <a:pt x="94952" y="41887"/>
                  </a:lnTo>
                  <a:lnTo>
                    <a:pt x="94929" y="41923"/>
                  </a:lnTo>
                  <a:close/>
                  <a:moveTo>
                    <a:pt x="322" y="29838"/>
                  </a:moveTo>
                  <a:lnTo>
                    <a:pt x="39207" y="99311"/>
                  </a:lnTo>
                  <a:lnTo>
                    <a:pt x="94738" y="41792"/>
                  </a:lnTo>
                  <a:lnTo>
                    <a:pt x="94631" y="299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6" name="Google Shape;296;p25"/>
            <p:cNvSpPr/>
            <p:nvPr/>
          </p:nvSpPr>
          <p:spPr>
            <a:xfrm>
              <a:off x="718309" y="578058"/>
              <a:ext cx="7701300" cy="4009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sp>
          <p:nvSpPr>
            <p:cNvPr id="297" name="Google Shape;297;p25"/>
            <p:cNvSpPr/>
            <p:nvPr/>
          </p:nvSpPr>
          <p:spPr>
            <a:xfrm rot="5400000">
              <a:off x="2555945" y="-1308801"/>
              <a:ext cx="4032129" cy="7761081"/>
            </a:xfrm>
            <a:custGeom>
              <a:avLst/>
              <a:gdLst/>
              <a:ahLst/>
              <a:cxnLst/>
              <a:rect l="l" t="t" r="r" b="b"/>
              <a:pathLst>
                <a:path w="47852" h="71534" extrusionOk="0">
                  <a:moveTo>
                    <a:pt x="47852" y="71533"/>
                  </a:moveTo>
                  <a:lnTo>
                    <a:pt x="0" y="71533"/>
                  </a:lnTo>
                  <a:lnTo>
                    <a:pt x="0" y="0"/>
                  </a:lnTo>
                  <a:lnTo>
                    <a:pt x="47852" y="0"/>
                  </a:lnTo>
                  <a:close/>
                  <a:moveTo>
                    <a:pt x="441" y="71093"/>
                  </a:moveTo>
                  <a:lnTo>
                    <a:pt x="47411" y="71093"/>
                  </a:lnTo>
                  <a:lnTo>
                    <a:pt x="47411" y="453"/>
                  </a:lnTo>
                  <a:lnTo>
                    <a:pt x="441" y="453"/>
                  </a:lnTo>
                  <a:close/>
                </a:path>
              </a:pathLst>
            </a:custGeom>
            <a:gradFill>
              <a:gsLst>
                <a:gs pos="0">
                  <a:schemeClr val="accent6"/>
                </a:gs>
                <a:gs pos="50000">
                  <a:schemeClr val="accent4"/>
                </a:gs>
                <a:gs pos="100000">
                  <a:schemeClr val="accent5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sp>
        <p:nvSpPr>
          <p:cNvPr id="298" name="Google Shape;298;p25"/>
          <p:cNvSpPr txBox="1">
            <a:spLocks noGrp="1"/>
          </p:cNvSpPr>
          <p:nvPr>
            <p:ph type="title" hasCustomPrompt="1"/>
          </p:nvPr>
        </p:nvSpPr>
        <p:spPr>
          <a:xfrm>
            <a:off x="3763800" y="922533"/>
            <a:ext cx="4664400" cy="1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99" name="Google Shape;299;p25"/>
          <p:cNvSpPr txBox="1">
            <a:spLocks noGrp="1"/>
          </p:cNvSpPr>
          <p:nvPr>
            <p:ph type="subTitle" idx="1"/>
          </p:nvPr>
        </p:nvSpPr>
        <p:spPr>
          <a:xfrm>
            <a:off x="3763967" y="1983333"/>
            <a:ext cx="46644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0" name="Google Shape;300;p25"/>
          <p:cNvSpPr txBox="1">
            <a:spLocks noGrp="1"/>
          </p:cNvSpPr>
          <p:nvPr>
            <p:ph type="title" idx="2" hasCustomPrompt="1"/>
          </p:nvPr>
        </p:nvSpPr>
        <p:spPr>
          <a:xfrm>
            <a:off x="3763800" y="2616933"/>
            <a:ext cx="4664400" cy="1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1" name="Google Shape;301;p25"/>
          <p:cNvSpPr txBox="1">
            <a:spLocks noGrp="1"/>
          </p:cNvSpPr>
          <p:nvPr>
            <p:ph type="subTitle" idx="3"/>
          </p:nvPr>
        </p:nvSpPr>
        <p:spPr>
          <a:xfrm>
            <a:off x="3763967" y="3677733"/>
            <a:ext cx="46644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02" name="Google Shape;302;p25"/>
          <p:cNvSpPr txBox="1">
            <a:spLocks noGrp="1"/>
          </p:cNvSpPr>
          <p:nvPr>
            <p:ph type="title" idx="4" hasCustomPrompt="1"/>
          </p:nvPr>
        </p:nvSpPr>
        <p:spPr>
          <a:xfrm>
            <a:off x="3763800" y="4311333"/>
            <a:ext cx="4664400" cy="1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03" name="Google Shape;303;p25"/>
          <p:cNvSpPr txBox="1">
            <a:spLocks noGrp="1"/>
          </p:cNvSpPr>
          <p:nvPr>
            <p:ph type="subTitle" idx="5"/>
          </p:nvPr>
        </p:nvSpPr>
        <p:spPr>
          <a:xfrm>
            <a:off x="3763967" y="5372133"/>
            <a:ext cx="46644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10486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26"/>
          <p:cNvGrpSpPr/>
          <p:nvPr/>
        </p:nvGrpSpPr>
        <p:grpSpPr>
          <a:xfrm>
            <a:off x="-3862611" y="-3499936"/>
            <a:ext cx="17950552" cy="13497832"/>
            <a:chOff x="-2896958" y="-2624952"/>
            <a:chExt cx="13462914" cy="10123374"/>
          </a:xfrm>
        </p:grpSpPr>
        <p:grpSp>
          <p:nvGrpSpPr>
            <p:cNvPr id="306" name="Google Shape;306;p26"/>
            <p:cNvGrpSpPr/>
            <p:nvPr/>
          </p:nvGrpSpPr>
          <p:grpSpPr>
            <a:xfrm>
              <a:off x="-2896958" y="-2624952"/>
              <a:ext cx="13462914" cy="10123374"/>
              <a:chOff x="-2896958" y="-2624952"/>
              <a:chExt cx="13462914" cy="10123374"/>
            </a:xfrm>
          </p:grpSpPr>
          <p:sp>
            <p:nvSpPr>
              <p:cNvPr id="307" name="Google Shape;307;p26"/>
              <p:cNvSpPr/>
              <p:nvPr/>
            </p:nvSpPr>
            <p:spPr>
              <a:xfrm rot="9285662" flipH="1">
                <a:off x="5806126" y="2835956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 rot="9285662" flipH="1">
                <a:off x="-2275832" y="-2073377"/>
                <a:ext cx="3410358" cy="3676910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 rot="9285662" flipH="1">
                <a:off x="-1152704" y="-1788187"/>
                <a:ext cx="3325502" cy="4032164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0" name="Google Shape;310;p26"/>
              <p:cNvSpPr/>
              <p:nvPr/>
            </p:nvSpPr>
            <p:spPr>
              <a:xfrm rot="9285662" flipH="1">
                <a:off x="-1644474" y="-1680548"/>
                <a:ext cx="3844152" cy="4035524"/>
              </a:xfrm>
              <a:custGeom>
                <a:avLst/>
                <a:gdLst/>
                <a:ahLst/>
                <a:cxnLst/>
                <a:rect l="l" t="t" r="r" b="b"/>
                <a:pathLst>
                  <a:path w="94953" h="99680" extrusionOk="0">
                    <a:moveTo>
                      <a:pt x="39160" y="99680"/>
                    </a:moveTo>
                    <a:lnTo>
                      <a:pt x="39088" y="99549"/>
                    </a:lnTo>
                    <a:lnTo>
                      <a:pt x="0" y="29707"/>
                    </a:lnTo>
                    <a:lnTo>
                      <a:pt x="131" y="29671"/>
                    </a:lnTo>
                    <a:lnTo>
                      <a:pt x="94857" y="1"/>
                    </a:lnTo>
                    <a:lnTo>
                      <a:pt x="94952" y="41887"/>
                    </a:lnTo>
                    <a:lnTo>
                      <a:pt x="94929" y="41923"/>
                    </a:lnTo>
                    <a:close/>
                    <a:moveTo>
                      <a:pt x="322" y="29838"/>
                    </a:moveTo>
                    <a:lnTo>
                      <a:pt x="39207" y="99311"/>
                    </a:lnTo>
                    <a:lnTo>
                      <a:pt x="94738" y="41792"/>
                    </a:lnTo>
                    <a:lnTo>
                      <a:pt x="94631" y="299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1" name="Google Shape;311;p26"/>
              <p:cNvSpPr/>
              <p:nvPr/>
            </p:nvSpPr>
            <p:spPr>
              <a:xfrm rot="9369735" flipH="1">
                <a:off x="6184762" y="2639811"/>
                <a:ext cx="3378707" cy="3642785"/>
              </a:xfrm>
              <a:custGeom>
                <a:avLst/>
                <a:gdLst/>
                <a:ahLst/>
                <a:cxnLst/>
                <a:rect l="l" t="t" r="r" b="b"/>
                <a:pathLst>
                  <a:path w="84238" h="90822" extrusionOk="0">
                    <a:moveTo>
                      <a:pt x="15348" y="90821"/>
                    </a:moveTo>
                    <a:lnTo>
                      <a:pt x="15312" y="90726"/>
                    </a:lnTo>
                    <a:lnTo>
                      <a:pt x="1" y="51566"/>
                    </a:lnTo>
                    <a:lnTo>
                      <a:pt x="45197" y="8501"/>
                    </a:lnTo>
                    <a:lnTo>
                      <a:pt x="45221" y="8501"/>
                    </a:lnTo>
                    <a:lnTo>
                      <a:pt x="76868" y="0"/>
                    </a:lnTo>
                    <a:lnTo>
                      <a:pt x="84238" y="19110"/>
                    </a:lnTo>
                    <a:lnTo>
                      <a:pt x="84238" y="19146"/>
                    </a:lnTo>
                    <a:lnTo>
                      <a:pt x="74486" y="79701"/>
                    </a:lnTo>
                    <a:lnTo>
                      <a:pt x="74403" y="79713"/>
                    </a:lnTo>
                    <a:close/>
                    <a:moveTo>
                      <a:pt x="275" y="51626"/>
                    </a:moveTo>
                    <a:lnTo>
                      <a:pt x="15491" y="90559"/>
                    </a:lnTo>
                    <a:lnTo>
                      <a:pt x="74284" y="79510"/>
                    </a:lnTo>
                    <a:lnTo>
                      <a:pt x="84011" y="19134"/>
                    </a:lnTo>
                    <a:lnTo>
                      <a:pt x="76737" y="262"/>
                    </a:lnTo>
                    <a:lnTo>
                      <a:pt x="45304" y="8704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2" name="Google Shape;312;p26"/>
              <p:cNvSpPr/>
              <p:nvPr/>
            </p:nvSpPr>
            <p:spPr>
              <a:xfrm rot="9369735" flipH="1">
                <a:off x="6604611" y="2002120"/>
                <a:ext cx="3294638" cy="3994742"/>
              </a:xfrm>
              <a:custGeom>
                <a:avLst/>
                <a:gdLst/>
                <a:ahLst/>
                <a:cxnLst/>
                <a:rect l="l" t="t" r="r" b="b"/>
                <a:pathLst>
                  <a:path w="82142" h="99597" extrusionOk="0">
                    <a:moveTo>
                      <a:pt x="26433" y="99596"/>
                    </a:moveTo>
                    <a:lnTo>
                      <a:pt x="26361" y="99549"/>
                    </a:lnTo>
                    <a:lnTo>
                      <a:pt x="1" y="83523"/>
                    </a:lnTo>
                    <a:lnTo>
                      <a:pt x="36" y="83439"/>
                    </a:lnTo>
                    <a:lnTo>
                      <a:pt x="29897" y="1286"/>
                    </a:lnTo>
                    <a:lnTo>
                      <a:pt x="29969" y="1286"/>
                    </a:lnTo>
                    <a:lnTo>
                      <a:pt x="82142" y="1"/>
                    </a:lnTo>
                    <a:lnTo>
                      <a:pt x="82094" y="144"/>
                    </a:lnTo>
                    <a:lnTo>
                      <a:pt x="59199" y="72462"/>
                    </a:lnTo>
                    <a:lnTo>
                      <a:pt x="59175" y="72474"/>
                    </a:lnTo>
                    <a:close/>
                    <a:moveTo>
                      <a:pt x="274" y="83428"/>
                    </a:moveTo>
                    <a:lnTo>
                      <a:pt x="26421" y="99322"/>
                    </a:lnTo>
                    <a:lnTo>
                      <a:pt x="59008" y="72331"/>
                    </a:lnTo>
                    <a:lnTo>
                      <a:pt x="81832" y="227"/>
                    </a:lnTo>
                    <a:lnTo>
                      <a:pt x="30040" y="1501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313" name="Google Shape;313;p26"/>
            <p:cNvGrpSpPr/>
            <p:nvPr/>
          </p:nvGrpSpPr>
          <p:grpSpPr>
            <a:xfrm rot="5400000">
              <a:off x="1874510" y="-229218"/>
              <a:ext cx="5394990" cy="4302857"/>
              <a:chOff x="404670" y="406050"/>
              <a:chExt cx="8334605" cy="4331445"/>
            </a:xfrm>
          </p:grpSpPr>
          <p:sp>
            <p:nvSpPr>
              <p:cNvPr id="314" name="Google Shape;314;p26"/>
              <p:cNvSpPr/>
              <p:nvPr/>
            </p:nvSpPr>
            <p:spPr>
              <a:xfrm>
                <a:off x="433534" y="430095"/>
                <a:ext cx="8270100" cy="4307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315" name="Google Shape;315;p26"/>
              <p:cNvSpPr/>
              <p:nvPr/>
            </p:nvSpPr>
            <p:spPr>
              <a:xfrm rot="5400000">
                <a:off x="2406310" y="-1595591"/>
                <a:ext cx="4331324" cy="8334605"/>
              </a:xfrm>
              <a:custGeom>
                <a:avLst/>
                <a:gdLst/>
                <a:ahLst/>
                <a:cxnLst/>
                <a:rect l="l" t="t" r="r" b="b"/>
                <a:pathLst>
                  <a:path w="47852" h="71534" extrusionOk="0">
                    <a:moveTo>
                      <a:pt x="47852" y="71533"/>
                    </a:moveTo>
                    <a:lnTo>
                      <a:pt x="0" y="71533"/>
                    </a:lnTo>
                    <a:lnTo>
                      <a:pt x="0" y="0"/>
                    </a:lnTo>
                    <a:lnTo>
                      <a:pt x="47852" y="0"/>
                    </a:lnTo>
                    <a:close/>
                    <a:moveTo>
                      <a:pt x="441" y="71093"/>
                    </a:moveTo>
                    <a:lnTo>
                      <a:pt x="47411" y="71093"/>
                    </a:lnTo>
                    <a:lnTo>
                      <a:pt x="47411" y="453"/>
                    </a:lnTo>
                    <a:lnTo>
                      <a:pt x="441" y="453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/>
                  </a:gs>
                  <a:gs pos="50000">
                    <a:schemeClr val="accent4"/>
                  </a:gs>
                  <a:gs pos="100000">
                    <a:schemeClr val="accent5"/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sp>
        <p:nvSpPr>
          <p:cNvPr id="316" name="Google Shape;316;p26"/>
          <p:cNvSpPr txBox="1">
            <a:spLocks noGrp="1"/>
          </p:cNvSpPr>
          <p:nvPr>
            <p:ph type="subTitle" idx="1"/>
          </p:nvPr>
        </p:nvSpPr>
        <p:spPr>
          <a:xfrm>
            <a:off x="3763884" y="1938096"/>
            <a:ext cx="4664400" cy="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7" name="Google Shape;317;p26"/>
          <p:cNvSpPr txBox="1">
            <a:spLocks noGrp="1"/>
          </p:cNvSpPr>
          <p:nvPr>
            <p:ph type="subTitle" idx="2"/>
          </p:nvPr>
        </p:nvSpPr>
        <p:spPr>
          <a:xfrm>
            <a:off x="3763884" y="2597272"/>
            <a:ext cx="4664400" cy="10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18" name="Google Shape;318;p26"/>
          <p:cNvSpPr txBox="1"/>
          <p:nvPr/>
        </p:nvSpPr>
        <p:spPr>
          <a:xfrm>
            <a:off x="3714267" y="4606167"/>
            <a:ext cx="47636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lang="en" sz="1200">
                <a:solidFill>
                  <a:schemeClr val="accent5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26"/>
          <p:cNvSpPr txBox="1">
            <a:spLocks noGrp="1"/>
          </p:cNvSpPr>
          <p:nvPr>
            <p:ph type="title"/>
          </p:nvPr>
        </p:nvSpPr>
        <p:spPr>
          <a:xfrm>
            <a:off x="3613733" y="1132500"/>
            <a:ext cx="4864000" cy="11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7500"/>
            </a:lvl1pPr>
            <a:lvl2pPr lvl="1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5259466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690861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73812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391951"/>
            <a:ext cx="49532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9719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3728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6220980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22193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5320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532033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14776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247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7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" name="Google Shape;52;p7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7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960000" y="2227367"/>
            <a:ext cx="5726400" cy="34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6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960000" y="1039367"/>
            <a:ext cx="5726400" cy="11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56" name="Google Shape;56;p7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3305544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3147167" y="1910733"/>
            <a:ext cx="230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0174008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633867"/>
            <a:ext cx="9198800" cy="359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485220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676696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719333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810186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9970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371717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9006055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583927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 preserve="1">
  <p:cSld name="Table of Conten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0538120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Quot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3214000" y="391036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92" name="Google Shape;92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3" name="Google Shape;93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19814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 preserve="1">
  <p:cSld name="Title and 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>
            <a:spLocks noGrp="1"/>
          </p:cNvSpPr>
          <p:nvPr>
            <p:ph type="title"/>
          </p:nvPr>
        </p:nvSpPr>
        <p:spPr>
          <a:xfrm>
            <a:off x="2659800" y="2263317"/>
            <a:ext cx="6872400" cy="150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97" name="Google Shape;97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8" name="Google Shape;98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090584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 preserve="1">
  <p:cSld name="Title only 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01" name="Google Shape;10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2" name="Google Shape;10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" name="Google Shape;103;p16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8055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8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59;p8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2320633" y="1742800"/>
            <a:ext cx="75508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62" name="Google Shape;62;p8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187658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 preserve="1">
  <p:cSld name="Section header 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07" name="Google Shape;107;p17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08" name="Google Shape;10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" name="Google Shape;10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6259291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 preserve="1">
  <p:cSld name="Title and text 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>
            <a:spLocks noGrp="1"/>
          </p:cNvSpPr>
          <p:nvPr>
            <p:ph type="title"/>
          </p:nvPr>
        </p:nvSpPr>
        <p:spPr>
          <a:xfrm>
            <a:off x="1391633" y="1580733"/>
            <a:ext cx="4164000" cy="2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14" name="Google Shape;114;p1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5" name="Google Shape;115;p1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6" name="Google Shape;116;p18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48398344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preserve="1">
  <p:cSld name="Title and three 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subTitle" idx="1"/>
          </p:nvPr>
        </p:nvSpPr>
        <p:spPr>
          <a:xfrm>
            <a:off x="4678667" y="3514833"/>
            <a:ext cx="283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2"/>
          </p:nvPr>
        </p:nvSpPr>
        <p:spPr>
          <a:xfrm>
            <a:off x="4678700" y="3968167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3"/>
          </p:nvPr>
        </p:nvSpPr>
        <p:spPr>
          <a:xfrm>
            <a:off x="1270700" y="3514833"/>
            <a:ext cx="283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4"/>
          </p:nvPr>
        </p:nvSpPr>
        <p:spPr>
          <a:xfrm>
            <a:off x="1270833" y="3968167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5"/>
          </p:nvPr>
        </p:nvSpPr>
        <p:spPr>
          <a:xfrm>
            <a:off x="8086500" y="3514833"/>
            <a:ext cx="283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6"/>
          </p:nvPr>
        </p:nvSpPr>
        <p:spPr>
          <a:xfrm>
            <a:off x="8086500" y="3968167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25" name="Google Shape;125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3625600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 preserve="1">
  <p:cSld name="Title and three columns 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subTitle" idx="1"/>
          </p:nvPr>
        </p:nvSpPr>
        <p:spPr>
          <a:xfrm>
            <a:off x="4957767" y="4522367"/>
            <a:ext cx="219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2"/>
          </p:nvPr>
        </p:nvSpPr>
        <p:spPr>
          <a:xfrm>
            <a:off x="4823567" y="4975700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subTitle" idx="3"/>
          </p:nvPr>
        </p:nvSpPr>
        <p:spPr>
          <a:xfrm>
            <a:off x="1770700" y="4522367"/>
            <a:ext cx="2190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subTitle" idx="4"/>
          </p:nvPr>
        </p:nvSpPr>
        <p:spPr>
          <a:xfrm>
            <a:off x="1636568" y="4975700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ubTitle" idx="5"/>
          </p:nvPr>
        </p:nvSpPr>
        <p:spPr>
          <a:xfrm>
            <a:off x="8144733" y="4522367"/>
            <a:ext cx="219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ubTitle" idx="6"/>
          </p:nvPr>
        </p:nvSpPr>
        <p:spPr>
          <a:xfrm>
            <a:off x="8010733" y="4975700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35" name="Google Shape;135;p2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2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3521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 preserve="1">
  <p:cSld name="Title and six columns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subTitle" idx="1"/>
          </p:nvPr>
        </p:nvSpPr>
        <p:spPr>
          <a:xfrm>
            <a:off x="4552067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2"/>
          </p:nvPr>
        </p:nvSpPr>
        <p:spPr>
          <a:xfrm>
            <a:off x="4752267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3"/>
          </p:nvPr>
        </p:nvSpPr>
        <p:spPr>
          <a:xfrm>
            <a:off x="940967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subTitle" idx="4"/>
          </p:nvPr>
        </p:nvSpPr>
        <p:spPr>
          <a:xfrm>
            <a:off x="1141167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5"/>
          </p:nvPr>
        </p:nvSpPr>
        <p:spPr>
          <a:xfrm>
            <a:off x="8163100" y="2415984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6"/>
          </p:nvPr>
        </p:nvSpPr>
        <p:spPr>
          <a:xfrm>
            <a:off x="8363300" y="286933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7"/>
          </p:nvPr>
        </p:nvSpPr>
        <p:spPr>
          <a:xfrm>
            <a:off x="4552067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8"/>
          </p:nvPr>
        </p:nvSpPr>
        <p:spPr>
          <a:xfrm>
            <a:off x="4752267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9"/>
          </p:nvPr>
        </p:nvSpPr>
        <p:spPr>
          <a:xfrm>
            <a:off x="940967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3"/>
          </p:nvPr>
        </p:nvSpPr>
        <p:spPr>
          <a:xfrm>
            <a:off x="1141167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14"/>
          </p:nvPr>
        </p:nvSpPr>
        <p:spPr>
          <a:xfrm>
            <a:off x="8163100" y="4724617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15"/>
          </p:nvPr>
        </p:nvSpPr>
        <p:spPr>
          <a:xfrm>
            <a:off x="8363300" y="5177967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51" name="Google Shape;151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6057473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 preserve="1">
  <p:cSld name="Title and four columns 1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6555800" y="2627200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2"/>
          </p:nvPr>
        </p:nvSpPr>
        <p:spPr>
          <a:xfrm>
            <a:off x="6745200" y="3080551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3"/>
          </p:nvPr>
        </p:nvSpPr>
        <p:spPr>
          <a:xfrm>
            <a:off x="2548200" y="2627200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subTitle" idx="4"/>
          </p:nvPr>
        </p:nvSpPr>
        <p:spPr>
          <a:xfrm>
            <a:off x="2737733" y="3080551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5"/>
          </p:nvPr>
        </p:nvSpPr>
        <p:spPr>
          <a:xfrm>
            <a:off x="6555800" y="4834051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6"/>
          </p:nvPr>
        </p:nvSpPr>
        <p:spPr>
          <a:xfrm>
            <a:off x="6745200" y="5287400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7"/>
          </p:nvPr>
        </p:nvSpPr>
        <p:spPr>
          <a:xfrm>
            <a:off x="2548200" y="4834051"/>
            <a:ext cx="30880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8"/>
          </p:nvPr>
        </p:nvSpPr>
        <p:spPr>
          <a:xfrm>
            <a:off x="2737600" y="5287400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7777857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 preserve="1">
  <p:cSld name="Title and three columns 2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>
            <a:spLocks noGrp="1"/>
          </p:cNvSpPr>
          <p:nvPr>
            <p:ph type="subTitle" idx="1"/>
          </p:nvPr>
        </p:nvSpPr>
        <p:spPr>
          <a:xfrm>
            <a:off x="4757500" y="3992800"/>
            <a:ext cx="268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2"/>
          </p:nvPr>
        </p:nvSpPr>
        <p:spPr>
          <a:xfrm>
            <a:off x="4757500" y="444613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8" name="Google Shape;168;p23"/>
          <p:cNvSpPr txBox="1">
            <a:spLocks noGrp="1"/>
          </p:cNvSpPr>
          <p:nvPr>
            <p:ph type="subTitle" idx="3"/>
          </p:nvPr>
        </p:nvSpPr>
        <p:spPr>
          <a:xfrm>
            <a:off x="1451133" y="3992800"/>
            <a:ext cx="268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4"/>
          </p:nvPr>
        </p:nvSpPr>
        <p:spPr>
          <a:xfrm>
            <a:off x="1451267" y="444613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5"/>
          </p:nvPr>
        </p:nvSpPr>
        <p:spPr>
          <a:xfrm>
            <a:off x="8073933" y="3992800"/>
            <a:ext cx="26872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6"/>
          </p:nvPr>
        </p:nvSpPr>
        <p:spPr>
          <a:xfrm>
            <a:off x="8073933" y="444613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35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73" name="Google Shape;173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5" name="Google Shape;175;p23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406088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 preserve="1">
  <p:cSld name="Title and four columns 2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4"/>
          <p:cNvSpPr txBox="1">
            <a:spLocks noGrp="1"/>
          </p:cNvSpPr>
          <p:nvPr>
            <p:ph type="subTitle" idx="1"/>
          </p:nvPr>
        </p:nvSpPr>
        <p:spPr>
          <a:xfrm>
            <a:off x="6333583" y="2297200"/>
            <a:ext cx="268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8" name="Google Shape;178;p24"/>
          <p:cNvSpPr txBox="1">
            <a:spLocks noGrp="1"/>
          </p:cNvSpPr>
          <p:nvPr>
            <p:ph type="subTitle" idx="2"/>
          </p:nvPr>
        </p:nvSpPr>
        <p:spPr>
          <a:xfrm>
            <a:off x="6333579" y="275053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79" name="Google Shape;179;p24"/>
          <p:cNvSpPr txBox="1">
            <a:spLocks noGrp="1"/>
          </p:cNvSpPr>
          <p:nvPr>
            <p:ph type="subTitle" idx="3"/>
          </p:nvPr>
        </p:nvSpPr>
        <p:spPr>
          <a:xfrm>
            <a:off x="3075283" y="2297200"/>
            <a:ext cx="268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ubTitle" idx="4"/>
          </p:nvPr>
        </p:nvSpPr>
        <p:spPr>
          <a:xfrm>
            <a:off x="3075283" y="275053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subTitle" idx="5"/>
          </p:nvPr>
        </p:nvSpPr>
        <p:spPr>
          <a:xfrm>
            <a:off x="6333583" y="4211900"/>
            <a:ext cx="268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2" name="Google Shape;182;p24"/>
          <p:cNvSpPr txBox="1">
            <a:spLocks noGrp="1"/>
          </p:cNvSpPr>
          <p:nvPr>
            <p:ph type="subTitle" idx="6"/>
          </p:nvPr>
        </p:nvSpPr>
        <p:spPr>
          <a:xfrm>
            <a:off x="6333579" y="466523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ubTitle" idx="7"/>
          </p:nvPr>
        </p:nvSpPr>
        <p:spPr>
          <a:xfrm>
            <a:off x="3075283" y="4211900"/>
            <a:ext cx="26864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ubTitle" idx="8"/>
          </p:nvPr>
        </p:nvSpPr>
        <p:spPr>
          <a:xfrm>
            <a:off x="3075283" y="466523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186" name="Google Shape;186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2499588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 preserve="1">
  <p:cSld name="Numbers and tex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0" name="Google Shape;190;p25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2" name="Google Shape;192;p25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93" name="Google Shape;193;p25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194" name="Google Shape;194;p25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195" name="Google Shape;195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6528231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 preserve="1">
  <p:cSld name="Title and text 2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 txBox="1">
            <a:spLocks noGrp="1"/>
          </p:cNvSpPr>
          <p:nvPr>
            <p:ph type="title"/>
          </p:nvPr>
        </p:nvSpPr>
        <p:spPr>
          <a:xfrm>
            <a:off x="1071667" y="2701067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99" name="Google Shape;199;p26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00" name="Google Shape;200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1" name="Google Shape;201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0808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9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9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003800" y="1653600"/>
            <a:ext cx="6108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950784" y="3123533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69" name="Google Shape;69;p9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9437227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 preserve="1">
  <p:cSld name="Title and text 3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cxnSp>
        <p:nvCxnSpPr>
          <p:cNvPr id="205" name="Google Shape;205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1655329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 preserve="1">
  <p:cSld name="One column text 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09" name="Google Shape;209;p2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210" name="Google Shape;210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2" name="Google Shape;212;p28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778991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 preserve="1">
  <p:cSld name="Title and two columns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5" name="Google Shape;215;p29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219" name="Google Shape;219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568342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 preserve="1">
  <p:cSld name="Thanks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 txBox="1">
            <a:spLocks noGrp="1"/>
          </p:cNvSpPr>
          <p:nvPr>
            <p:ph type="title"/>
          </p:nvPr>
        </p:nvSpPr>
        <p:spPr>
          <a:xfrm>
            <a:off x="3777200" y="1054933"/>
            <a:ext cx="4637600" cy="12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3" name="Google Shape;223;p30"/>
          <p:cNvSpPr txBox="1">
            <a:spLocks noGrp="1"/>
          </p:cNvSpPr>
          <p:nvPr>
            <p:ph type="subTitle" idx="1"/>
          </p:nvPr>
        </p:nvSpPr>
        <p:spPr>
          <a:xfrm>
            <a:off x="3977800" y="2332567"/>
            <a:ext cx="4236400" cy="12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4" name="Google Shape;224;p30"/>
          <p:cNvSpPr txBox="1"/>
          <p:nvPr/>
        </p:nvSpPr>
        <p:spPr>
          <a:xfrm>
            <a:off x="3867267" y="4584367"/>
            <a:ext cx="4457600" cy="9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5" name="Google Shape;225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30"/>
          <p:cNvCxnSpPr/>
          <p:nvPr/>
        </p:nvCxnSpPr>
        <p:spPr>
          <a:xfrm>
            <a:off x="-3439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7" name="Google Shape;227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8" name="Google Shape;228;p30"/>
          <p:cNvCxnSpPr/>
          <p:nvPr/>
        </p:nvCxnSpPr>
        <p:spPr>
          <a:xfrm>
            <a:off x="86232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55605352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preserve="1">
  <p:cSld name="Background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502457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 preserve="1">
  <p:cSld name="Background 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4" name="Google Shape;234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5" name="Google Shape;235;p32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6" name="Google Shape;236;p32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6673154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 preserve="1">
  <p:cSld name="Background 2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8" name="Google Shape;238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0" name="Google Shape;240;p33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8630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3019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0" name="Google Shape;10;p2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2" name="Google Shape;12;p2"/>
          <p:cNvPicPr preferRelativeResize="0"/>
          <p:nvPr/>
        </p:nvPicPr>
        <p:blipFill rotWithShape="1">
          <a:blip r:embed="rId3">
            <a:alphaModFix/>
          </a:blip>
          <a:srcRect l="1804" t="3663" r="1707" b="2404"/>
          <a:stretch/>
        </p:blipFill>
        <p:spPr>
          <a:xfrm>
            <a:off x="220500" y="208003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840100" y="1270000"/>
            <a:ext cx="6511600" cy="345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600">
                <a:solidFill>
                  <a:srgbClr val="191919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648433" y="5016867"/>
            <a:ext cx="4895200" cy="5624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747866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17" name="Google Shape;17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" name="Google Shape;18;p3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t="1229" b="1229"/>
          <a:stretch/>
        </p:blipFill>
        <p:spPr>
          <a:xfrm>
            <a:off x="221567" y="200468"/>
            <a:ext cx="11748864" cy="6446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886367" y="2906167"/>
            <a:ext cx="6419200" cy="159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3995400" y="1287333"/>
            <a:ext cx="42012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189233" y="4999000"/>
            <a:ext cx="5813600" cy="604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030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0"/>
          <p:cNvPicPr preferRelativeResize="0"/>
          <p:nvPr/>
        </p:nvPicPr>
        <p:blipFill rotWithShape="1">
          <a:blip r:embed="rId2">
            <a:alphaModFix/>
          </a:blip>
          <a:srcRect l="4838" t="6383" r="4892" b="5804"/>
          <a:stretch/>
        </p:blipFill>
        <p:spPr>
          <a:xfrm>
            <a:off x="2" y="0"/>
            <a:ext cx="12192004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10"/>
          <p:cNvCxnSpPr/>
          <p:nvPr/>
        </p:nvCxnSpPr>
        <p:spPr>
          <a:xfrm rot="10800000">
            <a:off x="-127247" y="333951"/>
            <a:ext cx="6133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 rot="10800000">
            <a:off x="-127200" y="518523"/>
            <a:ext cx="1655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5038400" y="1563233"/>
            <a:ext cx="6202800" cy="13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4373965" y="6524051"/>
            <a:ext cx="8845200" cy="0"/>
          </a:xfrm>
          <a:prstGeom prst="straightConnector1">
            <a:avLst/>
          </a:prstGeom>
          <a:noFill/>
          <a:ln w="28575" cap="flat" cmpd="sng">
            <a:solidFill>
              <a:srgbClr val="302926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2255094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 preserve="1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25" name="Google Shape;25;p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4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27" name="Google Shape;27;p4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960000" y="1385467"/>
            <a:ext cx="10272000" cy="47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5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9447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 preserve="1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5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32" name="Google Shape;32;p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3;p5"/>
            <p:cNvPicPr preferRelativeResize="0"/>
            <p:nvPr/>
          </p:nvPicPr>
          <p:blipFill rotWithShape="1">
            <a:blip r:embed="rId3">
              <a:alphaModFix/>
            </a:blip>
            <a:srcRect l="1812" t="3034" r="1802" b="3034"/>
            <a:stretch/>
          </p:blipFill>
          <p:spPr>
            <a:xfrm>
              <a:off x="165375" y="156000"/>
              <a:ext cx="8813251" cy="4831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" name="Google Shape;34;p5"/>
          <p:cNvPicPr preferRelativeResize="0"/>
          <p:nvPr/>
        </p:nvPicPr>
        <p:blipFill rotWithShape="1">
          <a:blip r:embed="rId4">
            <a:alphaModFix/>
          </a:blip>
          <a:srcRect t="1305" b="1305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855800" y="2528467"/>
            <a:ext cx="4240400" cy="5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6096200" y="2528467"/>
            <a:ext cx="42404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2318200" y="3283100"/>
            <a:ext cx="3315600" cy="22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6558600" y="3283100"/>
            <a:ext cx="3315600" cy="22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5045103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 preserve="1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42" name="Google Shape;42;p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43;p6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44" name="Google Shape;44;p6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095756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>
  <p:cSld name="One column 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1"/>
            <a:ext cx="12192004" cy="685797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7"/>
          <p:cNvSpPr/>
          <p:nvPr/>
        </p:nvSpPr>
        <p:spPr>
          <a:xfrm>
            <a:off x="220500" y="208000"/>
            <a:ext cx="11763600" cy="64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3">
            <a:alphaModFix/>
          </a:blip>
          <a:srcRect t="39824" r="51183"/>
          <a:stretch/>
        </p:blipFill>
        <p:spPr>
          <a:xfrm>
            <a:off x="220500" y="2523235"/>
            <a:ext cx="5951699" cy="4126767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960000" y="1921500"/>
            <a:ext cx="4429600" cy="40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0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2538893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preserve="1">
  <p:cSld name="Main 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8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54" name="Google Shape;54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8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 l="1811" t="3068" r="1821" b="3087"/>
          <a:stretch/>
        </p:blipFill>
        <p:spPr>
          <a:xfrm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1850800" y="1742800"/>
            <a:ext cx="8490400" cy="337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14461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 preserve="1">
  <p:cSld name="Section title and description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9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60" name="Google Shape;60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" name="Google Shape;61;p9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62" name="Google Shape;62;p9"/>
          <p:cNvPicPr preferRelativeResize="0"/>
          <p:nvPr/>
        </p:nvPicPr>
        <p:blipFill rotWithShape="1">
          <a:blip r:embed="rId3">
            <a:alphaModFix/>
          </a:blip>
          <a:srcRect l="1811" t="3068" r="1821" b="3087"/>
          <a:stretch/>
        </p:blipFill>
        <p:spPr>
          <a:xfrm rot="10800000" flipH="1"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960000" y="1653581"/>
            <a:ext cx="102720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ubTitle" idx="1"/>
          </p:nvPr>
        </p:nvSpPr>
        <p:spPr>
          <a:xfrm>
            <a:off x="2988733" y="2962017"/>
            <a:ext cx="6214800" cy="224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89752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preserve="1">
  <p:cSld name="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10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67" name="Google Shape;67;p10"/>
            <p:cNvPicPr preferRelativeResize="0"/>
            <p:nvPr/>
          </p:nvPicPr>
          <p:blipFill rotWithShape="1">
            <a:blip r:embed="rId2">
              <a:alphaModFix/>
            </a:blip>
            <a:srcRect r="98195"/>
            <a:stretch/>
          </p:blipFill>
          <p:spPr>
            <a:xfrm>
              <a:off x="0" y="0"/>
              <a:ext cx="164977" cy="5143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10"/>
            <p:cNvPicPr preferRelativeResize="0"/>
            <p:nvPr/>
          </p:nvPicPr>
          <p:blipFill rotWithShape="1">
            <a:blip r:embed="rId2">
              <a:alphaModFix/>
            </a:blip>
            <a:srcRect b="96933"/>
            <a:stretch/>
          </p:blipFill>
          <p:spPr>
            <a:xfrm>
              <a:off x="0" y="0"/>
              <a:ext cx="9144003" cy="15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" name="Google Shape;69;p10"/>
            <p:cNvPicPr preferRelativeResize="0"/>
            <p:nvPr/>
          </p:nvPicPr>
          <p:blipFill rotWithShape="1">
            <a:blip r:embed="rId2">
              <a:alphaModFix/>
            </a:blip>
            <a:srcRect l="98319"/>
            <a:stretch/>
          </p:blipFill>
          <p:spPr>
            <a:xfrm>
              <a:off x="8990350" y="0"/>
              <a:ext cx="153651" cy="5143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" name="Google Shape;70;p10"/>
            <p:cNvPicPr preferRelativeResize="0"/>
            <p:nvPr/>
          </p:nvPicPr>
          <p:blipFill rotWithShape="1">
            <a:blip r:embed="rId2">
              <a:alphaModFix/>
            </a:blip>
            <a:srcRect t="96933"/>
            <a:stretch/>
          </p:blipFill>
          <p:spPr>
            <a:xfrm>
              <a:off x="0" y="4985778"/>
              <a:ext cx="9144003" cy="157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960000" y="5381067"/>
            <a:ext cx="10272000" cy="7636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72" name="Google Shape;72;p10"/>
          <p:cNvPicPr preferRelativeResize="0"/>
          <p:nvPr/>
        </p:nvPicPr>
        <p:blipFill rotWithShape="1">
          <a:blip r:embed="rId3">
            <a:alphaModFix/>
          </a:blip>
          <a:srcRect l="36098" t="33907" r="40847" b="30509"/>
          <a:stretch/>
        </p:blipFill>
        <p:spPr>
          <a:xfrm>
            <a:off x="8293400" y="206501"/>
            <a:ext cx="3701835" cy="32141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411173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preserve="1">
  <p:cSld name="Big numb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75" name="Google Shape;75;p11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11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77" name="Google Shape;77;p11"/>
          <p:cNvPicPr preferRelativeResize="0"/>
          <p:nvPr/>
        </p:nvPicPr>
        <p:blipFill rotWithShape="1">
          <a:blip r:embed="rId3">
            <a:alphaModFix/>
          </a:blip>
          <a:srcRect t="1305" b="1305"/>
          <a:stretch/>
        </p:blipFill>
        <p:spPr>
          <a:xfrm rot="10800000" flipH="1">
            <a:off x="221567" y="211002"/>
            <a:ext cx="11748864" cy="6436001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1"/>
          <p:cNvSpPr txBox="1">
            <a:spLocks noGrp="1"/>
          </p:cNvSpPr>
          <p:nvPr>
            <p:ph type="title" hasCustomPrompt="1"/>
          </p:nvPr>
        </p:nvSpPr>
        <p:spPr>
          <a:xfrm>
            <a:off x="1712000" y="2077967"/>
            <a:ext cx="8768000" cy="20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9" name="Google Shape;79;p11"/>
          <p:cNvSpPr txBox="1">
            <a:spLocks noGrp="1"/>
          </p:cNvSpPr>
          <p:nvPr>
            <p:ph type="subTitle" idx="1"/>
          </p:nvPr>
        </p:nvSpPr>
        <p:spPr>
          <a:xfrm>
            <a:off x="1712000" y="4092833"/>
            <a:ext cx="8768000" cy="604800"/>
          </a:xfrm>
          <a:prstGeom prst="rect">
            <a:avLst/>
          </a:prstGeom>
          <a:gradFill>
            <a:gsLst>
              <a:gs pos="0">
                <a:schemeClr val="accent1"/>
              </a:gs>
              <a:gs pos="18000">
                <a:schemeClr val="accent1"/>
              </a:gs>
              <a:gs pos="54000">
                <a:schemeClr val="dk2"/>
              </a:gs>
              <a:gs pos="77000">
                <a:schemeClr val="dk2"/>
              </a:gs>
              <a:gs pos="90000">
                <a:srgbClr val="EDA4FF"/>
              </a:gs>
              <a:gs pos="100000">
                <a:schemeClr val="lt2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129760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456217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 preserve="1">
  <p:cSld name="Table of content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13"/>
          <p:cNvGrpSpPr/>
          <p:nvPr/>
        </p:nvGrpSpPr>
        <p:grpSpPr>
          <a:xfrm>
            <a:off x="2" y="1"/>
            <a:ext cx="12192004" cy="6857971"/>
            <a:chOff x="0" y="0"/>
            <a:chExt cx="9144003" cy="5143478"/>
          </a:xfrm>
        </p:grpSpPr>
        <p:pic>
          <p:nvPicPr>
            <p:cNvPr id="83" name="Google Shape;83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0" y="0"/>
              <a:ext cx="9144003" cy="51434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" name="Google Shape;84;p13"/>
            <p:cNvSpPr/>
            <p:nvPr/>
          </p:nvSpPr>
          <p:spPr>
            <a:xfrm>
              <a:off x="165375" y="156000"/>
              <a:ext cx="8822700" cy="483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</p:grpSp>
      <p:pic>
        <p:nvPicPr>
          <p:cNvPr id="85" name="Google Shape;85;p13"/>
          <p:cNvPicPr preferRelativeResize="0"/>
          <p:nvPr/>
        </p:nvPicPr>
        <p:blipFill rotWithShape="1">
          <a:blip r:embed="rId3">
            <a:alphaModFix/>
          </a:blip>
          <a:srcRect l="1756" t="3034" r="1756" b="3034"/>
          <a:stretch/>
        </p:blipFill>
        <p:spPr>
          <a:xfrm>
            <a:off x="214200" y="207986"/>
            <a:ext cx="11763603" cy="6441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960000" y="2464900"/>
            <a:ext cx="34260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2" hasCustomPrompt="1"/>
          </p:nvPr>
        </p:nvSpPr>
        <p:spPr>
          <a:xfrm>
            <a:off x="1822800" y="157210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1"/>
          </p:nvPr>
        </p:nvSpPr>
        <p:spPr>
          <a:xfrm>
            <a:off x="1115400" y="30273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title" idx="3"/>
          </p:nvPr>
        </p:nvSpPr>
        <p:spPr>
          <a:xfrm>
            <a:off x="4383000" y="2464900"/>
            <a:ext cx="3426000" cy="5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4" hasCustomPrompt="1"/>
          </p:nvPr>
        </p:nvSpPr>
        <p:spPr>
          <a:xfrm>
            <a:off x="5245800" y="157210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4538400" y="30273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6"/>
          </p:nvPr>
        </p:nvSpPr>
        <p:spPr>
          <a:xfrm>
            <a:off x="7806000" y="2464900"/>
            <a:ext cx="34260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7" hasCustomPrompt="1"/>
          </p:nvPr>
        </p:nvSpPr>
        <p:spPr>
          <a:xfrm>
            <a:off x="8668800" y="1572100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7961400" y="3027300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9"/>
          </p:nvPr>
        </p:nvSpPr>
        <p:spPr>
          <a:xfrm>
            <a:off x="960000" y="4850767"/>
            <a:ext cx="3426000" cy="56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3" hasCustomPrompt="1"/>
          </p:nvPr>
        </p:nvSpPr>
        <p:spPr>
          <a:xfrm>
            <a:off x="1822800" y="395796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14"/>
          </p:nvPr>
        </p:nvSpPr>
        <p:spPr>
          <a:xfrm>
            <a:off x="1115400" y="54131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/>
          </p:nvPr>
        </p:nvSpPr>
        <p:spPr>
          <a:xfrm>
            <a:off x="4383000" y="4850767"/>
            <a:ext cx="3426000" cy="562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16" hasCustomPrompt="1"/>
          </p:nvPr>
        </p:nvSpPr>
        <p:spPr>
          <a:xfrm>
            <a:off x="5245800" y="395796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7"/>
          </p:nvPr>
        </p:nvSpPr>
        <p:spPr>
          <a:xfrm>
            <a:off x="4538400" y="54131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18"/>
          </p:nvPr>
        </p:nvSpPr>
        <p:spPr>
          <a:xfrm>
            <a:off x="7806000" y="4850767"/>
            <a:ext cx="3426000" cy="562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title" idx="19" hasCustomPrompt="1"/>
          </p:nvPr>
        </p:nvSpPr>
        <p:spPr>
          <a:xfrm>
            <a:off x="8668800" y="3957967"/>
            <a:ext cx="1700400" cy="79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>
            <a:spLocks noGrp="1"/>
          </p:cNvSpPr>
          <p:nvPr>
            <p:ph type="subTitle" idx="20"/>
          </p:nvPr>
        </p:nvSpPr>
        <p:spPr>
          <a:xfrm>
            <a:off x="7961400" y="5413167"/>
            <a:ext cx="3115200" cy="6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21"/>
          </p:nvPr>
        </p:nvSpPr>
        <p:spPr>
          <a:xfrm>
            <a:off x="960000" y="575031"/>
            <a:ext cx="102720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05709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2.xml"/><Relationship Id="rId13" Type="http://schemas.openxmlformats.org/officeDocument/2006/relationships/slideLayout" Target="../slideLayouts/slideLayout15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56.xml"/><Relationship Id="rId17" Type="http://schemas.openxmlformats.org/officeDocument/2006/relationships/slideLayout" Target="../slideLayouts/slideLayout161.xml"/><Relationship Id="rId2" Type="http://schemas.openxmlformats.org/officeDocument/2006/relationships/slideLayout" Target="../slideLayouts/slideLayout146.xml"/><Relationship Id="rId16" Type="http://schemas.openxmlformats.org/officeDocument/2006/relationships/slideLayout" Target="../slideLayouts/slideLayout160.xm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45.xml"/><Relationship Id="rId6" Type="http://schemas.openxmlformats.org/officeDocument/2006/relationships/slideLayout" Target="../slideLayouts/slideLayout150.xml"/><Relationship Id="rId11" Type="http://schemas.openxmlformats.org/officeDocument/2006/relationships/slideLayout" Target="../slideLayouts/slideLayout155.xml"/><Relationship Id="rId5" Type="http://schemas.openxmlformats.org/officeDocument/2006/relationships/slideLayout" Target="../slideLayouts/slideLayout149.xml"/><Relationship Id="rId1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54.xml"/><Relationship Id="rId19" Type="http://schemas.openxmlformats.org/officeDocument/2006/relationships/image" Target="../media/image18.png"/><Relationship Id="rId4" Type="http://schemas.openxmlformats.org/officeDocument/2006/relationships/slideLayout" Target="../slideLayouts/slideLayout148.xml"/><Relationship Id="rId9" Type="http://schemas.openxmlformats.org/officeDocument/2006/relationships/slideLayout" Target="../slideLayouts/slideLayout153.xml"/><Relationship Id="rId14" Type="http://schemas.openxmlformats.org/officeDocument/2006/relationships/slideLayout" Target="../slideLayouts/slideLayout15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49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5" Type="http://schemas.openxmlformats.org/officeDocument/2006/relationships/slideLayout" Target="../slideLayouts/slideLayout5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47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72.xml"/><Relationship Id="rId26" Type="http://schemas.openxmlformats.org/officeDocument/2006/relationships/slideLayout" Target="../slideLayouts/slideLayout80.xml"/><Relationship Id="rId3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75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5" Type="http://schemas.openxmlformats.org/officeDocument/2006/relationships/slideLayout" Target="../slideLayouts/slideLayout79.xml"/><Relationship Id="rId33" Type="http://schemas.openxmlformats.org/officeDocument/2006/relationships/theme" Target="../theme/theme5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20" Type="http://schemas.openxmlformats.org/officeDocument/2006/relationships/slideLayout" Target="../slideLayouts/slideLayout74.xml"/><Relationship Id="rId29" Type="http://schemas.openxmlformats.org/officeDocument/2006/relationships/slideLayout" Target="../slideLayouts/slideLayout83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78.xml"/><Relationship Id="rId32" Type="http://schemas.openxmlformats.org/officeDocument/2006/relationships/slideLayout" Target="../slideLayouts/slideLayout86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23" Type="http://schemas.openxmlformats.org/officeDocument/2006/relationships/slideLayout" Target="../slideLayouts/slideLayout77.xml"/><Relationship Id="rId28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64.xml"/><Relationship Id="rId19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85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Relationship Id="rId22" Type="http://schemas.openxmlformats.org/officeDocument/2006/relationships/slideLayout" Target="../slideLayouts/slideLayout76.xml"/><Relationship Id="rId27" Type="http://schemas.openxmlformats.org/officeDocument/2006/relationships/slideLayout" Target="../slideLayouts/slideLayout81.xml"/><Relationship Id="rId30" Type="http://schemas.openxmlformats.org/officeDocument/2006/relationships/slideLayout" Target="../slideLayouts/slideLayout84.xml"/><Relationship Id="rId8" Type="http://schemas.openxmlformats.org/officeDocument/2006/relationships/slideLayout" Target="../slideLayouts/slideLayout6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105.xml"/><Relationship Id="rId26" Type="http://schemas.openxmlformats.org/officeDocument/2006/relationships/slideLayout" Target="../slideLayouts/slideLayout113.xml"/><Relationship Id="rId39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08.xml"/><Relationship Id="rId34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94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107.xml"/><Relationship Id="rId29" Type="http://schemas.openxmlformats.org/officeDocument/2006/relationships/slideLayout" Target="../slideLayouts/slideLayout116.xml"/><Relationship Id="rId41" Type="http://schemas.openxmlformats.org/officeDocument/2006/relationships/theme" Target="../theme/theme7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24" Type="http://schemas.openxmlformats.org/officeDocument/2006/relationships/slideLayout" Target="../slideLayouts/slideLayout111.xml"/><Relationship Id="rId32" Type="http://schemas.openxmlformats.org/officeDocument/2006/relationships/slideLayout" Target="../slideLayouts/slideLayout119.xml"/><Relationship Id="rId37" Type="http://schemas.openxmlformats.org/officeDocument/2006/relationships/slideLayout" Target="../slideLayouts/slideLayout124.xml"/><Relationship Id="rId40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23" Type="http://schemas.openxmlformats.org/officeDocument/2006/relationships/slideLayout" Target="../slideLayouts/slideLayout110.xml"/><Relationship Id="rId28" Type="http://schemas.openxmlformats.org/officeDocument/2006/relationships/slideLayout" Target="../slideLayouts/slideLayout115.xml"/><Relationship Id="rId36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6.xml"/><Relationship Id="rId31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9.xml"/><Relationship Id="rId27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7.xml"/><Relationship Id="rId35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95.xml"/><Relationship Id="rId3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9.xml"/><Relationship Id="rId17" Type="http://schemas.openxmlformats.org/officeDocument/2006/relationships/slideLayout" Target="../slideLayouts/slideLayout104.xml"/><Relationship Id="rId25" Type="http://schemas.openxmlformats.org/officeDocument/2006/relationships/slideLayout" Target="../slideLayouts/slideLayout112.xml"/><Relationship Id="rId33" Type="http://schemas.openxmlformats.org/officeDocument/2006/relationships/slideLayout" Target="../slideLayouts/slideLayout120.xml"/><Relationship Id="rId38" Type="http://schemas.openxmlformats.org/officeDocument/2006/relationships/slideLayout" Target="../slideLayouts/slideLayout125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2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igshot One"/>
              <a:buNone/>
              <a:defRPr sz="3500">
                <a:solidFill>
                  <a:schemeClr val="dk1"/>
                </a:solidFill>
                <a:latin typeface="Bigshot One"/>
                <a:ea typeface="Bigshot One"/>
                <a:cs typeface="Bigshot One"/>
                <a:sym typeface="Bigshot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eorgia"/>
              <a:buNone/>
              <a:defRPr sz="3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●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○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Calibri"/>
              <a:buChar char="■"/>
              <a:def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20125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  <p:sldLayoutId id="2147483798" r:id="rId17"/>
    <p:sldLayoutId id="2147483799" r:id="rId18"/>
    <p:sldLayoutId id="2147483800" r:id="rId19"/>
    <p:sldLayoutId id="2147483801" r:id="rId20"/>
    <p:sldLayoutId id="2147483802" r:id="rId21"/>
    <p:sldLayoutId id="2147483803" r:id="rId22"/>
    <p:sldLayoutId id="2147483804" r:id="rId23"/>
    <p:sldLayoutId id="2147483805" r:id="rId24"/>
    <p:sldLayoutId id="2147483806" r:id="rId25"/>
    <p:sldLayoutId id="2147483807" r:id="rId2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951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8" r:id="rId1"/>
    <p:sldLayoutId id="2147484079" r:id="rId2"/>
    <p:sldLayoutId id="2147484080" r:id="rId3"/>
    <p:sldLayoutId id="2147484081" r:id="rId4"/>
    <p:sldLayoutId id="2147484082" r:id="rId5"/>
    <p:sldLayoutId id="2147484083" r:id="rId6"/>
    <p:sldLayoutId id="2147484084" r:id="rId7"/>
    <p:sldLayoutId id="2147484085" r:id="rId8"/>
    <p:sldLayoutId id="2147484086" r:id="rId9"/>
    <p:sldLayoutId id="2147484087" r:id="rId10"/>
    <p:sldLayoutId id="2147484088" r:id="rId11"/>
    <p:sldLayoutId id="2147484089" r:id="rId12"/>
    <p:sldLayoutId id="2147484090" r:id="rId13"/>
    <p:sldLayoutId id="2147484091" r:id="rId14"/>
    <p:sldLayoutId id="2147484092" r:id="rId15"/>
    <p:sldLayoutId id="2147484093" r:id="rId16"/>
    <p:sldLayoutId id="21474840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37" name="Google Shape;237;p28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9873673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9" r:id="rId1"/>
    <p:sldLayoutId id="214748381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04533" y="593367"/>
            <a:ext cx="9982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300"/>
              <a:buFont typeface="Abel"/>
              <a:buNone/>
              <a:defRPr sz="3300">
                <a:solidFill>
                  <a:schemeClr val="accent5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04533" y="2411433"/>
            <a:ext cx="9982800" cy="3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●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○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Montserrat"/>
              <a:buChar char="■"/>
              <a:defRPr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3694796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  <p:sldLayoutId id="2147483830" r:id="rId19"/>
    <p:sldLayoutId id="2147483831" r:id="rId20"/>
    <p:sldLayoutId id="2147483832" r:id="rId21"/>
    <p:sldLayoutId id="2147483833" r:id="rId22"/>
    <p:sldLayoutId id="2147483834" r:id="rId23"/>
    <p:sldLayoutId id="2147483835" r:id="rId24"/>
    <p:sldLayoutId id="2147483836" r:id="rId2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0603415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3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229968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  <p:sldLayoutId id="2147483870" r:id="rId31"/>
    <p:sldLayoutId id="2147483871" r:id="rId3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3" name="Google Shape;243;p34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7973902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60673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75" r:id="rId1"/>
    <p:sldLayoutId id="2147483876" r:id="rId2"/>
    <p:sldLayoutId id="2147483877" r:id="rId3"/>
    <p:sldLayoutId id="2147483878" r:id="rId4"/>
    <p:sldLayoutId id="2147483879" r:id="rId5"/>
    <p:sldLayoutId id="2147483880" r:id="rId6"/>
    <p:sldLayoutId id="2147483881" r:id="rId7"/>
    <p:sldLayoutId id="2147483882" r:id="rId8"/>
    <p:sldLayoutId id="2147483883" r:id="rId9"/>
    <p:sldLayoutId id="2147483884" r:id="rId10"/>
    <p:sldLayoutId id="2147483885" r:id="rId11"/>
    <p:sldLayoutId id="2147483886" r:id="rId12"/>
    <p:sldLayoutId id="2147483887" r:id="rId13"/>
    <p:sldLayoutId id="2147483888" r:id="rId14"/>
    <p:sldLayoutId id="2147483889" r:id="rId15"/>
    <p:sldLayoutId id="2147483890" r:id="rId16"/>
    <p:sldLayoutId id="2147483891" r:id="rId17"/>
    <p:sldLayoutId id="2147483892" r:id="rId18"/>
    <p:sldLayoutId id="2147483893" r:id="rId19"/>
    <p:sldLayoutId id="2147483894" r:id="rId20"/>
    <p:sldLayoutId id="2147483895" r:id="rId21"/>
    <p:sldLayoutId id="2147483896" r:id="rId22"/>
    <p:sldLayoutId id="2147483897" r:id="rId23"/>
    <p:sldLayoutId id="2147483898" r:id="rId24"/>
    <p:sldLayoutId id="2147483899" r:id="rId25"/>
    <p:sldLayoutId id="2147483900" r:id="rId26"/>
    <p:sldLayoutId id="2147483901" r:id="rId27"/>
    <p:sldLayoutId id="2147483902" r:id="rId28"/>
    <p:sldLayoutId id="2147483903" r:id="rId29"/>
    <p:sldLayoutId id="2147483904" r:id="rId30"/>
    <p:sldLayoutId id="2147483905" r:id="rId31"/>
    <p:sldLayoutId id="2147483906" r:id="rId32"/>
    <p:sldLayoutId id="2147483907" r:id="rId33"/>
    <p:sldLayoutId id="2147483908" r:id="rId34"/>
    <p:sldLayoutId id="2147483909" r:id="rId35"/>
    <p:sldLayoutId id="2147483910" r:id="rId36"/>
    <p:sldLayoutId id="2147483911" r:id="rId37"/>
    <p:sldLayoutId id="2147483912" r:id="rId38"/>
    <p:sldLayoutId id="2147483913" r:id="rId39"/>
    <p:sldLayoutId id="2147483914" r:id="rId40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70695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91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639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  <p:sldLayoutId id="2147484056" r:id="rId13"/>
    <p:sldLayoutId id="2147484057" r:id="rId14"/>
    <p:sldLayoutId id="2147484058" r:id="rId15"/>
    <p:sldLayoutId id="21474840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" t="13559" r="-247" b="13600"/>
          <a:stretch/>
        </p:blipFill>
        <p:spPr>
          <a:xfrm>
            <a:off x="-1" y="0"/>
            <a:ext cx="1228644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234" y="489396"/>
            <a:ext cx="11745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Elephant" panose="02020904090505020303" pitchFamily="18" charset="0"/>
              </a:rPr>
              <a:t>Project - Oil Prices Prediction (P179)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28576" y="2580516"/>
            <a:ext cx="22409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Elephant" panose="02020904090505020303" pitchFamily="18" charset="0"/>
              </a:rPr>
              <a:t>Group</a:t>
            </a:r>
            <a:r>
              <a:rPr lang="en-IN" sz="3200" dirty="0" smtClean="0">
                <a:latin typeface="Cooper Black" panose="0208090404030B020404" pitchFamily="18" charset="0"/>
              </a:rPr>
              <a:t> 2</a:t>
            </a:r>
            <a:endParaRPr lang="en-US" sz="3200" dirty="0">
              <a:latin typeface="Cooper Black" panose="0208090404030B020404" pitchFamily="18" charset="0"/>
            </a:endParaRPr>
          </a:p>
        </p:txBody>
      </p:sp>
      <p:cxnSp>
        <p:nvCxnSpPr>
          <p:cNvPr id="8" name="Curved Connector 7"/>
          <p:cNvCxnSpPr/>
          <p:nvPr/>
        </p:nvCxnSpPr>
        <p:spPr>
          <a:xfrm>
            <a:off x="7753082" y="2872903"/>
            <a:ext cx="618186" cy="437882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461421" y="2915211"/>
            <a:ext cx="20863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Charlemagne Std" panose="00000800000000000000" pitchFamily="50" charset="0"/>
              </a:rPr>
              <a:t>Anjali</a:t>
            </a:r>
          </a:p>
          <a:p>
            <a:r>
              <a:rPr lang="en-IN" sz="2800" dirty="0" smtClean="0">
                <a:latin typeface="Charlemagne Std" panose="00000800000000000000" pitchFamily="50" charset="0"/>
              </a:rPr>
              <a:t>Sukanya</a:t>
            </a:r>
          </a:p>
          <a:p>
            <a:r>
              <a:rPr lang="en-IN" sz="2800" dirty="0" smtClean="0">
                <a:latin typeface="Charlemagne Std" panose="00000800000000000000" pitchFamily="50" charset="0"/>
              </a:rPr>
              <a:t>Mamta</a:t>
            </a:r>
          </a:p>
          <a:p>
            <a:r>
              <a:rPr lang="en-IN" sz="2800" dirty="0" smtClean="0">
                <a:latin typeface="Charlemagne Std" panose="00000800000000000000" pitchFamily="50" charset="0"/>
              </a:rPr>
              <a:t>Nikita</a:t>
            </a:r>
          </a:p>
          <a:p>
            <a:r>
              <a:rPr lang="en-IN" sz="2800" dirty="0" smtClean="0">
                <a:latin typeface="Charlemagne Std" panose="00000800000000000000" pitchFamily="50" charset="0"/>
              </a:rPr>
              <a:t>Amey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28576" y="1845237"/>
            <a:ext cx="55958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latin typeface="Elephant" panose="02020904090505020303" pitchFamily="18" charset="0"/>
              </a:rPr>
              <a:t>Guided by </a:t>
            </a:r>
            <a:r>
              <a:rPr lang="en-IN" dirty="0" smtClean="0">
                <a:latin typeface="Elephant" panose="02020904090505020303" pitchFamily="18" charset="0"/>
              </a:rPr>
              <a:t>– </a:t>
            </a:r>
            <a:r>
              <a:rPr lang="en-IN" sz="3600" dirty="0" smtClean="0">
                <a:latin typeface="Elephant" panose="02020904090505020303" pitchFamily="18" charset="0"/>
              </a:rPr>
              <a:t>Karthik Sir</a:t>
            </a:r>
            <a:endParaRPr lang="en-US" sz="36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16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0835" y="0"/>
            <a:ext cx="5910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Elephant" panose="02020904090505020303" pitchFamily="18" charset="0"/>
              </a:rPr>
              <a:t>Time Series </a:t>
            </a:r>
            <a:r>
              <a:rPr lang="en-US" sz="3000" dirty="0" smtClean="0">
                <a:latin typeface="Elephant" panose="02020904090505020303" pitchFamily="18" charset="0"/>
              </a:rPr>
              <a:t>Decomposition</a:t>
            </a:r>
            <a:endParaRPr lang="en-US" sz="3000" dirty="0">
              <a:latin typeface="Elephant" panose="0202090409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48" y="1068974"/>
            <a:ext cx="11153104" cy="5178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152" y="6247649"/>
            <a:ext cx="1210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no Pro" panose="02020502040506020403" pitchFamily="18" charset="0"/>
              </a:rPr>
              <a:t>Explanation is given at next slide.</a:t>
            </a:r>
            <a:endParaRPr lang="en-US" sz="2000" dirty="0">
              <a:latin typeface="Arno Pro" panose="02020502040506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350170" y="569387"/>
            <a:ext cx="3679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no Pro" panose="02020502040506020403" pitchFamily="18" charset="0"/>
              </a:rPr>
              <a:t>Additive S</a:t>
            </a:r>
            <a:r>
              <a:rPr lang="en-US" sz="2000" b="1" dirty="0" smtClean="0">
                <a:solidFill>
                  <a:srgbClr val="000000"/>
                </a:solidFill>
                <a:latin typeface="Arno Pro" panose="02020502040506020403" pitchFamily="18" charset="0"/>
              </a:rPr>
              <a:t>easonal Decomposition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16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635" y="1775525"/>
            <a:ext cx="1059072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u="sng" dirty="0">
                <a:latin typeface="Arno Pro" panose="02020502040506020403" pitchFamily="18" charset="0"/>
              </a:rPr>
              <a:t>Trend</a:t>
            </a:r>
            <a:r>
              <a:rPr lang="en-US" sz="2200" u="sng" dirty="0">
                <a:latin typeface="Arno Pro" panose="02020502040506020403" pitchFamily="18" charset="0"/>
              </a:rPr>
              <a:t> </a:t>
            </a:r>
            <a:r>
              <a:rPr lang="en-US" sz="2200" dirty="0">
                <a:latin typeface="Arno Pro" panose="02020502040506020403" pitchFamily="18" charset="0"/>
              </a:rPr>
              <a:t>:- Slow moving changes in a time series, Responsible for making series gradually increase or decrease over time.</a:t>
            </a:r>
          </a:p>
          <a:p>
            <a:pPr algn="ctr"/>
            <a:endParaRPr lang="en-US" sz="2200" dirty="0" smtClean="0">
              <a:latin typeface="Arno Pro" panose="02020502040506020403" pitchFamily="18" charset="0"/>
            </a:endParaRPr>
          </a:p>
          <a:p>
            <a:pPr algn="ctr"/>
            <a:r>
              <a:rPr lang="en-US" sz="2500" u="sng" dirty="0" smtClean="0">
                <a:latin typeface="Arno Pro" panose="02020502040506020403" pitchFamily="18" charset="0"/>
              </a:rPr>
              <a:t>Seasonality</a:t>
            </a:r>
            <a:r>
              <a:rPr lang="en-US" sz="2200" dirty="0" smtClean="0">
                <a:latin typeface="Arno Pro" panose="02020502040506020403" pitchFamily="18" charset="0"/>
              </a:rPr>
              <a:t> </a:t>
            </a:r>
            <a:r>
              <a:rPr lang="en-US" sz="2200" dirty="0">
                <a:latin typeface="Arno Pro" panose="02020502040506020403" pitchFamily="18" charset="0"/>
              </a:rPr>
              <a:t>:- Varies from +0.5 to -0.5 with the mean 0. Each cycle represents each year </a:t>
            </a:r>
            <a:r>
              <a:rPr lang="en-US" sz="2200" dirty="0" smtClean="0">
                <a:latin typeface="Arno Pro" panose="02020502040506020403" pitchFamily="18" charset="0"/>
              </a:rPr>
              <a:t>trend. The </a:t>
            </a:r>
            <a:r>
              <a:rPr lang="en-US" sz="2200" dirty="0">
                <a:latin typeface="Arno Pro" panose="02020502040506020403" pitchFamily="18" charset="0"/>
              </a:rPr>
              <a:t>value in the Y-axis has to be added to the Trend plot value to get the actual value of that </a:t>
            </a:r>
            <a:r>
              <a:rPr lang="en-US" sz="2200" dirty="0" smtClean="0">
                <a:latin typeface="Arno Pro" panose="02020502040506020403" pitchFamily="18" charset="0"/>
              </a:rPr>
              <a:t>year.</a:t>
            </a:r>
          </a:p>
          <a:p>
            <a:pPr algn="ctr"/>
            <a:r>
              <a:rPr lang="en-US" sz="2200" dirty="0" smtClean="0">
                <a:latin typeface="Arno Pro" panose="02020502040506020403" pitchFamily="18" charset="0"/>
              </a:rPr>
              <a:t>E.g</a:t>
            </a:r>
            <a:r>
              <a:rPr lang="en-US" sz="2200" dirty="0">
                <a:latin typeface="Arno Pro" panose="02020502040506020403" pitchFamily="18" charset="0"/>
              </a:rPr>
              <a:t>.:- For the year 1988 Nov, the seasonal value is +0.5 and the trend value is </a:t>
            </a:r>
            <a:r>
              <a:rPr lang="en-US" sz="2200" dirty="0" smtClean="0">
                <a:latin typeface="Arno Pro" panose="02020502040506020403" pitchFamily="18" charset="0"/>
              </a:rPr>
              <a:t>100.</a:t>
            </a:r>
          </a:p>
          <a:p>
            <a:pPr algn="ctr"/>
            <a:r>
              <a:rPr lang="en-US" sz="2200" dirty="0" smtClean="0">
                <a:latin typeface="Arno Pro" panose="02020502040506020403" pitchFamily="18" charset="0"/>
              </a:rPr>
              <a:t>Hence</a:t>
            </a:r>
            <a:r>
              <a:rPr lang="en-US" sz="2200" dirty="0">
                <a:latin typeface="Arno Pro" panose="02020502040506020403" pitchFamily="18" charset="0"/>
              </a:rPr>
              <a:t>, </a:t>
            </a:r>
            <a:r>
              <a:rPr lang="en-US" sz="2200" dirty="0" smtClean="0">
                <a:latin typeface="Arno Pro" panose="02020502040506020403" pitchFamily="18" charset="0"/>
              </a:rPr>
              <a:t>the </a:t>
            </a:r>
            <a:r>
              <a:rPr lang="en-US" sz="2200" dirty="0">
                <a:latin typeface="Arno Pro" panose="02020502040506020403" pitchFamily="18" charset="0"/>
              </a:rPr>
              <a:t>actual value(passengers number) will </a:t>
            </a:r>
            <a:r>
              <a:rPr lang="en-US" sz="2200" dirty="0" smtClean="0">
                <a:latin typeface="Arno Pro" panose="02020502040506020403" pitchFamily="18" charset="0"/>
              </a:rPr>
              <a:t>(Seasonal + Trend</a:t>
            </a:r>
            <a:r>
              <a:rPr lang="en-US" sz="2200" dirty="0">
                <a:latin typeface="Arno Pro" panose="02020502040506020403" pitchFamily="18" charset="0"/>
              </a:rPr>
              <a:t>) value = 0.5+100 = 100.5</a:t>
            </a:r>
          </a:p>
          <a:p>
            <a:pPr algn="ctr"/>
            <a:endParaRPr lang="en-US" sz="2200" dirty="0">
              <a:latin typeface="Arno Pro" panose="02020502040506020403" pitchFamily="18" charset="0"/>
            </a:endParaRPr>
          </a:p>
          <a:p>
            <a:pPr algn="ctr"/>
            <a:r>
              <a:rPr lang="en-US" sz="2500" u="sng" dirty="0">
                <a:latin typeface="Arno Pro" panose="02020502040506020403" pitchFamily="18" charset="0"/>
              </a:rPr>
              <a:t>Residuals</a:t>
            </a:r>
            <a:r>
              <a:rPr lang="en-US" sz="2200" dirty="0">
                <a:latin typeface="Arno Pro" panose="02020502040506020403" pitchFamily="18" charset="0"/>
              </a:rPr>
              <a:t> :- </a:t>
            </a:r>
            <a:r>
              <a:rPr lang="en-US" sz="2200" dirty="0">
                <a:latin typeface="Arno Pro" panose="02020502040506020403" pitchFamily="18" charset="0"/>
              </a:rPr>
              <a:t> It is the noise pattern of the time series data for each year, which was not captured by the two components - Trend and </a:t>
            </a:r>
            <a:r>
              <a:rPr lang="en-US" sz="2200" dirty="0" smtClean="0">
                <a:latin typeface="Arno Pro" panose="02020502040506020403" pitchFamily="18" charset="0"/>
              </a:rPr>
              <a:t>Seasonality. Residual </a:t>
            </a:r>
            <a:r>
              <a:rPr lang="en-US" sz="2200" dirty="0">
                <a:latin typeface="Arno Pro" panose="02020502040506020403" pitchFamily="18" charset="0"/>
              </a:rPr>
              <a:t>is the left over after </a:t>
            </a:r>
            <a:r>
              <a:rPr lang="en-US" sz="2200" dirty="0" smtClean="0">
                <a:latin typeface="Arno Pro" panose="02020502040506020403" pitchFamily="18" charset="0"/>
              </a:rPr>
              <a:t>decomposition of </a:t>
            </a:r>
            <a:r>
              <a:rPr lang="en-US" sz="2200" dirty="0">
                <a:latin typeface="Arno Pro" panose="02020502040506020403" pitchFamily="18" charset="0"/>
              </a:rPr>
              <a:t>the two major components (Trend and </a:t>
            </a:r>
            <a:r>
              <a:rPr lang="en-US" sz="2200" dirty="0" smtClean="0">
                <a:latin typeface="Arno Pro" panose="02020502040506020403" pitchFamily="18" charset="0"/>
              </a:rPr>
              <a:t>Seasonality).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4237" y="385224"/>
            <a:ext cx="8423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Elephant" panose="02020904090505020303" pitchFamily="18" charset="0"/>
              </a:rPr>
              <a:t>Time Series Decomposition Explanation</a:t>
            </a:r>
            <a:endParaRPr lang="en-US" sz="3200" dirty="0">
              <a:latin typeface="Elephant" panose="0202090409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6392" y="1172707"/>
            <a:ext cx="3679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no Pro" panose="02020502040506020403" pitchFamily="18" charset="0"/>
              </a:rPr>
              <a:t>Additive Seasonal Decomposition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15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40835" y="0"/>
            <a:ext cx="591033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latin typeface="Elephant" panose="02020904090505020303" pitchFamily="18" charset="0"/>
              </a:rPr>
              <a:t>Time Series </a:t>
            </a:r>
            <a:r>
              <a:rPr lang="en-US" sz="3000" dirty="0" smtClean="0">
                <a:latin typeface="Elephant" panose="02020904090505020303" pitchFamily="18" charset="0"/>
              </a:rPr>
              <a:t>Decomposition</a:t>
            </a:r>
            <a:endParaRPr lang="en-US" sz="3000" dirty="0">
              <a:latin typeface="Elephant" panose="020209040905050203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152" y="6247649"/>
            <a:ext cx="12101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no Pro" panose="02020502040506020403" pitchFamily="18" charset="0"/>
              </a:rPr>
              <a:t>Explanation is given at next slide.</a:t>
            </a:r>
            <a:endParaRPr lang="en-US" sz="2000" dirty="0">
              <a:latin typeface="Arno Pro" panose="02020502040506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4266" y="569387"/>
            <a:ext cx="4243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000000"/>
                </a:solidFill>
                <a:latin typeface="Arno Pro" panose="02020502040506020403" pitchFamily="18" charset="0"/>
              </a:rPr>
              <a:t>Multiplicative </a:t>
            </a:r>
            <a:r>
              <a:rPr lang="en-US" sz="2000" b="1" dirty="0">
                <a:solidFill>
                  <a:srgbClr val="000000"/>
                </a:solidFill>
                <a:latin typeface="Arno Pro" panose="02020502040506020403" pitchFamily="18" charset="0"/>
              </a:rPr>
              <a:t>S</a:t>
            </a:r>
            <a:r>
              <a:rPr lang="en-US" sz="2000" b="1" dirty="0" smtClean="0">
                <a:solidFill>
                  <a:srgbClr val="000000"/>
                </a:solidFill>
                <a:latin typeface="Arno Pro" panose="02020502040506020403" pitchFamily="18" charset="0"/>
              </a:rPr>
              <a:t>easonal Decomposition</a:t>
            </a:r>
            <a:endParaRPr lang="en-US" sz="2000" dirty="0">
              <a:latin typeface="Arno Pro" panose="0202050204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65" y="969497"/>
            <a:ext cx="11223671" cy="509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38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00635" y="1775525"/>
            <a:ext cx="1059072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u="sng" dirty="0">
                <a:latin typeface="Arno Pro" panose="02020502040506020403" pitchFamily="18" charset="0"/>
              </a:rPr>
              <a:t>Trend </a:t>
            </a:r>
            <a:r>
              <a:rPr lang="en-US" sz="2200" dirty="0">
                <a:latin typeface="Arno Pro" panose="02020502040506020403" pitchFamily="18" charset="0"/>
              </a:rPr>
              <a:t>:- Slow moving changes in a time series, Responsible for making series gradually increase or decrease over time.</a:t>
            </a:r>
          </a:p>
          <a:p>
            <a:pPr algn="ctr"/>
            <a:endParaRPr lang="en-US" sz="2200" dirty="0" smtClean="0">
              <a:latin typeface="Arno Pro" panose="02020502040506020403" pitchFamily="18" charset="0"/>
            </a:endParaRPr>
          </a:p>
          <a:p>
            <a:pPr algn="ctr"/>
            <a:r>
              <a:rPr lang="en-US" sz="2200" u="sng" dirty="0" smtClean="0">
                <a:latin typeface="Arno Pro" panose="02020502040506020403" pitchFamily="18" charset="0"/>
              </a:rPr>
              <a:t>Seasonality</a:t>
            </a:r>
            <a:r>
              <a:rPr lang="en-US" sz="2200" dirty="0" smtClean="0">
                <a:latin typeface="Arno Pro" panose="02020502040506020403" pitchFamily="18" charset="0"/>
              </a:rPr>
              <a:t> </a:t>
            </a:r>
            <a:r>
              <a:rPr lang="en-US" sz="2200" dirty="0">
                <a:latin typeface="Arno Pro" panose="02020502040506020403" pitchFamily="18" charset="0"/>
              </a:rPr>
              <a:t>:- </a:t>
            </a:r>
            <a:r>
              <a:rPr lang="en-US" sz="2200" dirty="0">
                <a:latin typeface="Arno Pro" panose="02020502040506020403" pitchFamily="18" charset="0"/>
              </a:rPr>
              <a:t>Varies from 0.98 to 1.01 The value in the Y-axis has to be multiplied to the Trend plot value to get the actual value of that </a:t>
            </a:r>
            <a:r>
              <a:rPr lang="en-US" sz="2200" dirty="0" smtClean="0">
                <a:latin typeface="Arno Pro" panose="02020502040506020403" pitchFamily="18" charset="0"/>
              </a:rPr>
              <a:t>year.</a:t>
            </a:r>
          </a:p>
          <a:p>
            <a:pPr algn="ctr"/>
            <a:r>
              <a:rPr lang="en-US" sz="2200" dirty="0" smtClean="0">
                <a:latin typeface="Arno Pro" panose="02020502040506020403" pitchFamily="18" charset="0"/>
              </a:rPr>
              <a:t>E.g</a:t>
            </a:r>
            <a:r>
              <a:rPr lang="en-US" sz="2200" dirty="0">
                <a:latin typeface="Arno Pro" panose="02020502040506020403" pitchFamily="18" charset="0"/>
              </a:rPr>
              <a:t>.:- For the year 1988 Nov, the seasonal value is 1.01 and the trend value is </a:t>
            </a:r>
            <a:r>
              <a:rPr lang="en-US" sz="2200" dirty="0" smtClean="0">
                <a:latin typeface="Arno Pro" panose="02020502040506020403" pitchFamily="18" charset="0"/>
              </a:rPr>
              <a:t>100.</a:t>
            </a:r>
          </a:p>
          <a:p>
            <a:pPr algn="ctr"/>
            <a:r>
              <a:rPr lang="en-US" sz="2200" dirty="0" smtClean="0">
                <a:latin typeface="Arno Pro" panose="02020502040506020403" pitchFamily="18" charset="0"/>
              </a:rPr>
              <a:t>Hence</a:t>
            </a:r>
            <a:r>
              <a:rPr lang="en-US" sz="2200" dirty="0">
                <a:latin typeface="Arno Pro" panose="02020502040506020403" pitchFamily="18" charset="0"/>
              </a:rPr>
              <a:t>, the actual value(price) will (seasonal X Trend) value = 1.01 X 100 = 101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84237" y="385224"/>
            <a:ext cx="84235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smtClean="0">
                <a:latin typeface="Elephant" panose="02020904090505020303" pitchFamily="18" charset="0"/>
              </a:rPr>
              <a:t>Time Series Decomposition Explanation</a:t>
            </a:r>
            <a:endParaRPr lang="en-US" sz="3200" dirty="0">
              <a:latin typeface="Elephant" panose="0202090409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56392" y="1172707"/>
            <a:ext cx="36792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  <a:latin typeface="Arno Pro" panose="02020502040506020403" pitchFamily="18" charset="0"/>
              </a:rPr>
              <a:t>Additive Seasonal Decomposition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989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7240" y="270456"/>
            <a:ext cx="4057521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dirty="0" smtClean="0">
                <a:latin typeface="Elephant" panose="02020904090505020303" pitchFamily="18" charset="0"/>
              </a:rPr>
              <a:t>Distribution Plot</a:t>
            </a:r>
            <a:endParaRPr lang="en-US" sz="3500" dirty="0">
              <a:latin typeface="Elephant" panose="0202090409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9" y="1513646"/>
            <a:ext cx="7325421" cy="47970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606344" y="901398"/>
            <a:ext cx="29793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To check the Normality of Data.</a:t>
            </a:r>
            <a:endParaRPr lang="en-US" dirty="0">
              <a:latin typeface="Arno Pro" panose="02020502040506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124761" y="3265816"/>
            <a:ext cx="349446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no Pro" panose="02020502040506020403" pitchFamily="18" charset="0"/>
              </a:rPr>
              <a:t>We can see from </a:t>
            </a:r>
            <a:r>
              <a:rPr lang="en-US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this </a:t>
            </a:r>
            <a:r>
              <a:rPr lang="en-US" dirty="0">
                <a:solidFill>
                  <a:srgbClr val="000000"/>
                </a:solidFill>
                <a:latin typeface="Arno Pro" panose="02020502040506020403" pitchFamily="18" charset="0"/>
              </a:rPr>
              <a:t>Displot Data is </a:t>
            </a:r>
            <a:r>
              <a:rPr lang="en-US" sz="2000" u="sng" dirty="0">
                <a:solidFill>
                  <a:srgbClr val="000000"/>
                </a:solidFill>
                <a:latin typeface="Arno Pro" panose="02020502040506020403" pitchFamily="18" charset="0"/>
              </a:rPr>
              <a:t>not Normally </a:t>
            </a:r>
            <a:r>
              <a:rPr lang="en-US" sz="2000" u="sng" dirty="0" smtClean="0">
                <a:solidFill>
                  <a:srgbClr val="000000"/>
                </a:solidFill>
                <a:latin typeface="Arno Pro" panose="02020502040506020403" pitchFamily="18" charset="0"/>
              </a:rPr>
              <a:t>Distributed.</a:t>
            </a:r>
            <a:endParaRPr lang="en-US" sz="2000" u="sng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75118" y="90152"/>
            <a:ext cx="644176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500" dirty="0" smtClean="0">
                <a:latin typeface="Elephant" panose="02020904090505020303" pitchFamily="18" charset="0"/>
              </a:rPr>
              <a:t>Test for Stationarity of Data</a:t>
            </a:r>
            <a:endParaRPr lang="en-US" sz="3500" dirty="0">
              <a:latin typeface="Elephant" panose="0202090409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4574" y="721094"/>
            <a:ext cx="54968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3200" dirty="0" smtClean="0">
                <a:latin typeface="Arno Pro" panose="02020502040506020403" pitchFamily="18" charset="0"/>
              </a:rPr>
              <a:t>1. Augmented Dickey Fuller Test</a:t>
            </a:r>
            <a:endParaRPr lang="en-US" sz="3200" dirty="0">
              <a:latin typeface="Arno Pro" panose="02020502040506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5" t="74897" r="54324" b="8250"/>
          <a:stretch/>
        </p:blipFill>
        <p:spPr>
          <a:xfrm>
            <a:off x="602370" y="1260865"/>
            <a:ext cx="4545495" cy="18294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21455" y="1451152"/>
            <a:ext cx="6332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no Pro" panose="02020502040506020403" pitchFamily="18" charset="0"/>
              </a:rPr>
              <a:t>The p-value obtained is greater </a:t>
            </a:r>
            <a:r>
              <a:rPr lang="en-US" sz="2000" dirty="0" smtClean="0">
                <a:latin typeface="Arno Pro" panose="02020502040506020403" pitchFamily="18" charset="0"/>
              </a:rPr>
              <a:t>than significance </a:t>
            </a:r>
            <a:r>
              <a:rPr lang="en-US" sz="2000" dirty="0">
                <a:latin typeface="Arno Pro" panose="02020502040506020403" pitchFamily="18" charset="0"/>
              </a:rPr>
              <a:t>level of 0.05 and the ADF </a:t>
            </a:r>
            <a:r>
              <a:rPr lang="en-US" sz="2000" dirty="0" smtClean="0">
                <a:latin typeface="Arno Pro" panose="02020502040506020403" pitchFamily="18" charset="0"/>
              </a:rPr>
              <a:t>test statistic </a:t>
            </a:r>
            <a:r>
              <a:rPr lang="en-US" sz="2000" dirty="0">
                <a:latin typeface="Arno Pro" panose="02020502040506020403" pitchFamily="18" charset="0"/>
              </a:rPr>
              <a:t>is higher than any of the critical values.</a:t>
            </a:r>
          </a:p>
          <a:p>
            <a:endParaRPr lang="en-US" sz="2000" dirty="0">
              <a:latin typeface="Arno Pro" panose="02020502040506020403" pitchFamily="18" charset="0"/>
            </a:endParaRPr>
          </a:p>
          <a:p>
            <a:r>
              <a:rPr lang="en-US" sz="2000" dirty="0" smtClean="0">
                <a:latin typeface="Arno Pro" panose="02020502040506020403" pitchFamily="18" charset="0"/>
              </a:rPr>
              <a:t>Clearly</a:t>
            </a:r>
            <a:r>
              <a:rPr lang="en-US" sz="2000" dirty="0">
                <a:latin typeface="Arno Pro" panose="02020502040506020403" pitchFamily="18" charset="0"/>
              </a:rPr>
              <a:t>, there is no reason to reject the </a:t>
            </a:r>
            <a:r>
              <a:rPr lang="en-US" sz="2000" dirty="0" smtClean="0">
                <a:latin typeface="Arno Pro" panose="02020502040506020403" pitchFamily="18" charset="0"/>
              </a:rPr>
              <a:t>null hypothesis.</a:t>
            </a:r>
          </a:p>
          <a:p>
            <a:r>
              <a:rPr lang="en-US" sz="2000" dirty="0" smtClean="0">
                <a:latin typeface="Arno Pro" panose="02020502040506020403" pitchFamily="18" charset="0"/>
              </a:rPr>
              <a:t>So</a:t>
            </a:r>
            <a:r>
              <a:rPr lang="en-US" sz="2000" dirty="0">
                <a:latin typeface="Arno Pro" panose="02020502040506020403" pitchFamily="18" charset="0"/>
              </a:rPr>
              <a:t>, the </a:t>
            </a:r>
            <a:r>
              <a:rPr lang="en-US" sz="2000" b="1" dirty="0">
                <a:latin typeface="Arno Pro" panose="02020502040506020403" pitchFamily="18" charset="0"/>
              </a:rPr>
              <a:t>time series is in fact </a:t>
            </a:r>
            <a:r>
              <a:rPr lang="en-US" sz="2000" b="1" dirty="0" smtClean="0">
                <a:latin typeface="Arno Pro" panose="02020502040506020403" pitchFamily="18" charset="0"/>
              </a:rPr>
              <a:t>non-stationary</a:t>
            </a:r>
            <a:r>
              <a:rPr lang="en-US" sz="2000" dirty="0">
                <a:latin typeface="Arno Pro" panose="02020502040506020403" pitchFamily="18" charset="0"/>
              </a:rPr>
              <a:t>.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-1" y="3379716"/>
            <a:ext cx="12192001" cy="4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4574" y="3478832"/>
            <a:ext cx="81115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200" dirty="0">
                <a:latin typeface="Arno Pro" panose="02020502040506020403" pitchFamily="18" charset="0"/>
              </a:rPr>
              <a:t>2. </a:t>
            </a:r>
            <a:r>
              <a:rPr lang="en-US" sz="3200" dirty="0">
                <a:latin typeface="Arno Pro" panose="02020502040506020403" pitchFamily="18" charset="0"/>
              </a:rPr>
              <a:t>Kwiatkowski-Phillips-Schmidt-Shin (KPSS) Test</a:t>
            </a:r>
            <a:endParaRPr lang="en-US" sz="3200" dirty="0">
              <a:latin typeface="Arno Pro" panose="02020502040506020403" pitchFamily="18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t="76491" r="43278" b="11439"/>
          <a:stretch/>
        </p:blipFill>
        <p:spPr>
          <a:xfrm>
            <a:off x="294781" y="4019698"/>
            <a:ext cx="6169620" cy="12155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021101" y="4806645"/>
            <a:ext cx="73125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no Pro" panose="02020502040506020403" pitchFamily="18" charset="0"/>
              </a:rPr>
              <a:t>Here Test Statistic &gt; Critical Value and p-value &lt;0.01.</a:t>
            </a:r>
          </a:p>
          <a:p>
            <a:r>
              <a:rPr lang="en-US" sz="2000" dirty="0">
                <a:latin typeface="Arno Pro" panose="02020502040506020403" pitchFamily="18" charset="0"/>
              </a:rPr>
              <a:t>As a result, we reject the Null hypothesis in favor of an Alternative.</a:t>
            </a:r>
          </a:p>
          <a:p>
            <a:r>
              <a:rPr lang="en-US" sz="2000" dirty="0">
                <a:latin typeface="Arno Pro" panose="02020502040506020403" pitchFamily="18" charset="0"/>
              </a:rPr>
              <a:t>Hence we conclude series is non-stationary.</a:t>
            </a:r>
          </a:p>
          <a:p>
            <a:r>
              <a:rPr lang="en-US" sz="2000" dirty="0">
                <a:latin typeface="Arno Pro" panose="02020502040506020403" pitchFamily="18" charset="0"/>
              </a:rPr>
              <a:t>Therefore we can confirm from both the tests, that our </a:t>
            </a:r>
            <a:r>
              <a:rPr lang="en-US" sz="2000" b="1" dirty="0">
                <a:latin typeface="Arno Pro" panose="02020502040506020403" pitchFamily="18" charset="0"/>
              </a:rPr>
              <a:t>data series is not stationary </a:t>
            </a:r>
            <a:r>
              <a:rPr lang="en-US" sz="2000" dirty="0">
                <a:latin typeface="Arno Pro" panose="02020502040506020403" pitchFamily="18" charset="0"/>
              </a:rPr>
              <a:t>and will require some transformations as pre-processing part before building our prediction models.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02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  <p:bldP spid="13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366343" y="0"/>
            <a:ext cx="545931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  <a:latin typeface="Elephant" panose="02020904090505020303" pitchFamily="18" charset="0"/>
              </a:rPr>
              <a:t>Data Pre-Processing</a:t>
            </a:r>
            <a:endParaRPr lang="en-US" sz="40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842343" y="568490"/>
            <a:ext cx="85073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Arno Pro" panose="02020502040506020403" pitchFamily="18" charset="0"/>
              </a:rPr>
              <a:t>Removing the trend and seasonality to make the series stationary </a:t>
            </a:r>
            <a:r>
              <a:rPr lang="en-US" sz="2000" dirty="0" smtClean="0">
                <a:latin typeface="Arno Pro" panose="02020502040506020403" pitchFamily="18" charset="0"/>
              </a:rPr>
              <a:t>for further modelling.</a:t>
            </a:r>
            <a:endParaRPr lang="en-US" sz="2000" dirty="0">
              <a:latin typeface="Arno Pro" panose="02020502040506020403" pitchFamily="18" charset="0"/>
            </a:endParaRPr>
          </a:p>
          <a:p>
            <a:r>
              <a:rPr lang="en-US" sz="2000" dirty="0" smtClean="0">
                <a:latin typeface="Arno Pro" panose="02020502040506020403" pitchFamily="18" charset="0"/>
              </a:rPr>
              <a:t>To </a:t>
            </a:r>
            <a:r>
              <a:rPr lang="en-US" sz="2000" dirty="0">
                <a:latin typeface="Arno Pro" panose="02020502040506020403" pitchFamily="18" charset="0"/>
              </a:rPr>
              <a:t>remove the trend we used the following transformation and results are as </a:t>
            </a:r>
            <a:r>
              <a:rPr lang="en-US" sz="2000" dirty="0" smtClean="0">
                <a:latin typeface="Arno Pro" panose="02020502040506020403" pitchFamily="18" charset="0"/>
              </a:rPr>
              <a:t>follows :-</a:t>
            </a:r>
            <a:endParaRPr lang="en-US" sz="2000" dirty="0">
              <a:latin typeface="Arno Pro" panose="020205020405060204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8363" y="1264863"/>
            <a:ext cx="249619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b="1" dirty="0" smtClean="0">
                <a:latin typeface="Arno Pro" panose="02020502040506020403" pitchFamily="18" charset="0"/>
              </a:rPr>
              <a:t>Log Transformation</a:t>
            </a:r>
            <a:endParaRPr lang="en-US" sz="2200" b="1" dirty="0">
              <a:latin typeface="Arno Pro" panose="0202050204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0" t="42330" r="24584" b="13944"/>
          <a:stretch/>
        </p:blipFill>
        <p:spPr>
          <a:xfrm>
            <a:off x="-34344" y="1634396"/>
            <a:ext cx="6130344" cy="42011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74" t="39141" r="30474" b="15766"/>
          <a:stretch/>
        </p:blipFill>
        <p:spPr>
          <a:xfrm>
            <a:off x="5954332" y="1668287"/>
            <a:ext cx="6096000" cy="416728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7047" y="6193596"/>
            <a:ext cx="53735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  <a:latin typeface="Arno Pro" panose="02020502040506020403" pitchFamily="18" charset="0"/>
              </a:rPr>
              <a:t>From this we conclude that our data is stationary.</a:t>
            </a:r>
            <a:endParaRPr lang="en-US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09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88135" y="117937"/>
            <a:ext cx="110157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Elephant" panose="02020904090505020303" pitchFamily="18" charset="0"/>
              </a:rPr>
              <a:t>Comparing </a:t>
            </a:r>
            <a:r>
              <a:rPr lang="en-US" sz="2400" dirty="0">
                <a:latin typeface="Elephant" panose="02020904090505020303" pitchFamily="18" charset="0"/>
              </a:rPr>
              <a:t>both test Before Transformation and After Transformation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4777"/>
            <a:ext cx="10058400" cy="518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3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8620" y="204920"/>
            <a:ext cx="20233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0000"/>
                </a:solidFill>
                <a:latin typeface="Arno Pro" panose="02020502040506020403" pitchFamily="18" charset="0"/>
              </a:rPr>
              <a:t>Differencing</a:t>
            </a:r>
            <a:endParaRPr lang="en-US" sz="2800" b="1" dirty="0">
              <a:solidFill>
                <a:srgbClr val="000000"/>
              </a:solidFill>
              <a:latin typeface="Arno Pro" panose="02020502040506020403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620" y="4110271"/>
            <a:ext cx="1156570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000000"/>
                </a:solidFill>
                <a:latin typeface="Arno Pro" panose="02020502040506020403" pitchFamily="18" charset="0"/>
              </a:rPr>
              <a:t>Analysis</a:t>
            </a:r>
            <a:endParaRPr lang="en-US" sz="2200" dirty="0">
              <a:solidFill>
                <a:srgbClr val="000000"/>
              </a:solidFill>
              <a:latin typeface="Arno Pro" panose="02020502040506020403" pitchFamily="18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We can see that there is no trend (upward or downward) after differencing on the Box Cox </a:t>
            </a:r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transformation.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It </a:t>
            </a:r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is a horizontal </a:t>
            </a:r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trend.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mean became </a:t>
            </a:r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constant.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The </a:t>
            </a:r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mean is </a:t>
            </a:r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zero.</a:t>
            </a:r>
          </a:p>
          <a:p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Also</a:t>
            </a:r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, the variance is almost </a:t>
            </a:r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constant.</a:t>
            </a:r>
          </a:p>
          <a:p>
            <a:endParaRPr lang="en-US" sz="2000" dirty="0">
              <a:solidFill>
                <a:srgbClr val="000000"/>
              </a:solidFill>
              <a:latin typeface="Arno Pro" panose="02020502040506020403" pitchFamily="18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Lets </a:t>
            </a:r>
            <a:r>
              <a:rPr lang="en-US" sz="2000" dirty="0">
                <a:solidFill>
                  <a:srgbClr val="000000"/>
                </a:solidFill>
                <a:latin typeface="Arno Pro" panose="02020502040506020403" pitchFamily="18" charset="0"/>
              </a:rPr>
              <a:t>test the Stationarity again.</a:t>
            </a:r>
            <a:endParaRPr lang="en-US" sz="2000" b="0" i="0" dirty="0">
              <a:solidFill>
                <a:srgbClr val="000000"/>
              </a:solidFill>
              <a:effectLst/>
              <a:latin typeface="Arno Pro" panose="0202050204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30" y="728140"/>
            <a:ext cx="9082569" cy="31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7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18108" y="5472380"/>
            <a:ext cx="644633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We did the ADF Test again.</a:t>
            </a:r>
          </a:p>
          <a:p>
            <a:r>
              <a:rPr lang="en-IN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Hence, the series is found to be </a:t>
            </a:r>
            <a:r>
              <a:rPr lang="en-IN" sz="2400" b="1" dirty="0" smtClean="0">
                <a:solidFill>
                  <a:srgbClr val="000000"/>
                </a:solidFill>
                <a:latin typeface="Arno Pro" panose="02020502040506020403" pitchFamily="18" charset="0"/>
              </a:rPr>
              <a:t>Stationary</a:t>
            </a:r>
            <a:r>
              <a:rPr lang="en-IN" sz="2000" dirty="0" smtClean="0">
                <a:solidFill>
                  <a:srgbClr val="000000"/>
                </a:solidFill>
                <a:latin typeface="Arno Pro" panose="02020502040506020403" pitchFamily="18" charset="0"/>
              </a:rPr>
              <a:t>.</a:t>
            </a:r>
            <a:endParaRPr lang="en-US" sz="2000" dirty="0">
              <a:solidFill>
                <a:srgbClr val="000000"/>
              </a:solidFill>
              <a:latin typeface="Arno Pro" panose="02020502040506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7" t="40963" r="49167" b="6428"/>
          <a:stretch/>
        </p:blipFill>
        <p:spPr>
          <a:xfrm>
            <a:off x="611291" y="296214"/>
            <a:ext cx="7894361" cy="500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18943" y="337177"/>
            <a:ext cx="6529588" cy="424770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036749" y="940158"/>
            <a:ext cx="523526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no Pro" panose="02020502040506020403" pitchFamily="18" charset="0"/>
                <a:cs typeface="Arial" panose="020B0604020202020204" pitchFamily="34" charset="0"/>
              </a:rPr>
              <a:t>Oil is a product that goes completely in a different direction for a single market event as the oil prices are rarely based on real-time data, instead, it is driven by externalities making our attempt to forecast it even more challenging</a:t>
            </a:r>
            <a:r>
              <a:rPr lang="en-US" sz="2000" dirty="0" smtClean="0">
                <a:latin typeface="Arno Pro" panose="02020502040506020403" pitchFamily="18" charset="0"/>
                <a:cs typeface="Arial" panose="020B0604020202020204" pitchFamily="34" charset="0"/>
              </a:rPr>
              <a:t>.</a:t>
            </a:r>
          </a:p>
          <a:p>
            <a:endParaRPr lang="en-US" sz="2000" dirty="0">
              <a:latin typeface="Arno Pro" panose="02020502040506020403" pitchFamily="18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no Pro" panose="02020502040506020403" pitchFamily="18" charset="0"/>
                <a:cs typeface="Arial" panose="020B0604020202020204" pitchFamily="34" charset="0"/>
              </a:rPr>
              <a:t>As the economy will be highly affected by oil prices our model will help to understand the pattern in prices to help the customers and businesses to make smart decisions.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1872" y="507090"/>
            <a:ext cx="21250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Elephant" panose="02020904090505020303" pitchFamily="18" charset="0"/>
              </a:rPr>
              <a:t>Objective</a:t>
            </a:r>
            <a:endParaRPr lang="en-US" sz="2800" dirty="0">
              <a:latin typeface="Elephant" panose="02020904090505020303" pitchFamily="18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7311980" y="1231724"/>
            <a:ext cx="3921618" cy="3567448"/>
          </a:xfrm>
          <a:prstGeom prst="ellipse">
            <a:avLst/>
          </a:prstGeom>
          <a:solidFill>
            <a:srgbClr val="F9FC6C"/>
          </a:solidFill>
          <a:ln>
            <a:solidFill>
              <a:srgbClr val="F9FC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71268" y="1313645"/>
            <a:ext cx="2717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Elephant" panose="02020904090505020303" pitchFamily="18" charset="0"/>
              </a:rPr>
              <a:t>Business Problem</a:t>
            </a:r>
            <a:endParaRPr lang="en-US" sz="2800" dirty="0">
              <a:latin typeface="Elephant" panose="020209040905050203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79217" y="2267752"/>
            <a:ext cx="33871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Arno Pro" panose="02020502040506020403" pitchFamily="18" charset="0"/>
              </a:rPr>
              <a:t>To </a:t>
            </a:r>
            <a:r>
              <a:rPr lang="en-US" sz="2000" dirty="0">
                <a:latin typeface="Arno Pro" panose="02020502040506020403" pitchFamily="18" charset="0"/>
              </a:rPr>
              <a:t>build a forecasting model to predict the future oil prices to that aid management to reduce </a:t>
            </a:r>
            <a:r>
              <a:rPr lang="en-US" sz="2000" dirty="0" smtClean="0">
                <a:latin typeface="Arno Pro" panose="02020502040506020403" pitchFamily="18" charset="0"/>
              </a:rPr>
              <a:t>operational </a:t>
            </a:r>
            <a:r>
              <a:rPr lang="en-US" sz="2000" dirty="0">
                <a:latin typeface="Arno Pro" panose="02020502040506020403" pitchFamily="18" charset="0"/>
              </a:rPr>
              <a:t>costs, increase </a:t>
            </a:r>
            <a:r>
              <a:rPr lang="en-US" sz="2000" dirty="0" smtClean="0">
                <a:latin typeface="Arno Pro" panose="02020502040506020403" pitchFamily="18" charset="0"/>
              </a:rPr>
              <a:t>profit and </a:t>
            </a:r>
            <a:r>
              <a:rPr lang="en-US" sz="2000" dirty="0">
                <a:latin typeface="Arno Pro" panose="02020502040506020403" pitchFamily="18" charset="0"/>
              </a:rPr>
              <a:t>enhance competitive advantage.</a:t>
            </a:r>
          </a:p>
        </p:txBody>
      </p:sp>
      <p:sp>
        <p:nvSpPr>
          <p:cNvPr id="10" name="Oval 9"/>
          <p:cNvSpPr/>
          <p:nvPr/>
        </p:nvSpPr>
        <p:spPr>
          <a:xfrm>
            <a:off x="3140835" y="4079008"/>
            <a:ext cx="5537915" cy="200149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507605" y="4110257"/>
            <a:ext cx="32583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Elephant" panose="02020904090505020303" pitchFamily="18" charset="0"/>
              </a:rPr>
              <a:t>Data Insights</a:t>
            </a:r>
            <a:endParaRPr lang="en-US" sz="2800" dirty="0">
              <a:latin typeface="Elephant" panose="02020904090505020303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54379" y="4713238"/>
            <a:ext cx="4472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no Pro" panose="02020502040506020403" pitchFamily="18" charset="0"/>
              </a:rPr>
              <a:t>The data extracted are the Crude oil prices of Brent–Europe measured in Dollars per Barrel dated from 1987 till </a:t>
            </a:r>
            <a:r>
              <a:rPr lang="en-US" sz="2000" dirty="0" smtClean="0">
                <a:latin typeface="Arno Pro" panose="02020502040506020403" pitchFamily="18" charset="0"/>
              </a:rPr>
              <a:t>2022.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387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  <p:bldP spid="7" grpId="0" animBg="1"/>
      <p:bldP spid="8" grpId="0"/>
      <p:bldP spid="9" grpId="0"/>
      <p:bldP spid="10" grpId="0" animBg="1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7831" y="1147627"/>
            <a:ext cx="11311943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Arno Pro" panose="02020502040506020403" pitchFamily="18" charset="0"/>
              </a:rPr>
              <a:t>If you look closely we have obtained same results for differencing as those </a:t>
            </a:r>
            <a:r>
              <a:rPr lang="en-US" sz="2800" dirty="0" smtClean="0">
                <a:latin typeface="Arno Pro" panose="02020502040506020403" pitchFamily="18" charset="0"/>
              </a:rPr>
              <a:t>of on </a:t>
            </a:r>
            <a:r>
              <a:rPr lang="en-US" sz="2800" dirty="0">
                <a:latin typeface="Arno Pro" panose="02020502040506020403" pitchFamily="18" charset="0"/>
              </a:rPr>
              <a:t>log </a:t>
            </a:r>
            <a:r>
              <a:rPr lang="en-US" sz="2800" dirty="0" smtClean="0">
                <a:latin typeface="Arno Pro" panose="02020502040506020403" pitchFamily="18" charset="0"/>
              </a:rPr>
              <a:t>transformation.</a:t>
            </a:r>
          </a:p>
          <a:p>
            <a:endParaRPr lang="en-US" sz="2800" dirty="0" smtClean="0">
              <a:latin typeface="Arno Pro" panose="02020502040506020403" pitchFamily="18" charset="0"/>
            </a:endParaRPr>
          </a:p>
          <a:p>
            <a:r>
              <a:rPr lang="en-US" sz="2800" dirty="0" smtClean="0">
                <a:latin typeface="Arno Pro" panose="02020502040506020403" pitchFamily="18" charset="0"/>
              </a:rPr>
              <a:t>The </a:t>
            </a:r>
            <a:r>
              <a:rPr lang="en-US" sz="2800" dirty="0">
                <a:latin typeface="Arno Pro" panose="02020502040506020403" pitchFamily="18" charset="0"/>
              </a:rPr>
              <a:t>p-value is smaller than the significance level of 0.005 as well as the </a:t>
            </a:r>
            <a:r>
              <a:rPr lang="en-US" sz="2800" dirty="0" smtClean="0">
                <a:latin typeface="Arno Pro" panose="02020502040506020403" pitchFamily="18" charset="0"/>
              </a:rPr>
              <a:t>test statistics </a:t>
            </a:r>
            <a:r>
              <a:rPr lang="en-US" sz="2800" dirty="0">
                <a:latin typeface="Arno Pro" panose="02020502040506020403" pitchFamily="18" charset="0"/>
              </a:rPr>
              <a:t>at critical value (1%) seems the closest indicating that we are 99% confident that our </a:t>
            </a:r>
            <a:r>
              <a:rPr lang="en-US" sz="2800" b="1" dirty="0" smtClean="0">
                <a:latin typeface="Arno Pro" panose="02020502040506020403" pitchFamily="18" charset="0"/>
              </a:rPr>
              <a:t>data is stationary.</a:t>
            </a:r>
          </a:p>
          <a:p>
            <a:endParaRPr lang="en-US" sz="2800" dirty="0">
              <a:latin typeface="Arno Pro" panose="02020502040506020403" pitchFamily="18" charset="0"/>
            </a:endParaRPr>
          </a:p>
          <a:p>
            <a:r>
              <a:rPr lang="en-US" sz="2800" dirty="0">
                <a:latin typeface="Arno Pro" panose="02020502040506020403" pitchFamily="18" charset="0"/>
              </a:rPr>
              <a:t>As a </a:t>
            </a:r>
            <a:r>
              <a:rPr lang="en-US" sz="2800" dirty="0" smtClean="0">
                <a:latin typeface="Arno Pro" panose="02020502040506020403" pitchFamily="18" charset="0"/>
              </a:rPr>
              <a:t>result, </a:t>
            </a:r>
            <a:r>
              <a:rPr lang="en-US" sz="2800" dirty="0">
                <a:latin typeface="Arno Pro" panose="02020502040506020403" pitchFamily="18" charset="0"/>
              </a:rPr>
              <a:t>we decided to </a:t>
            </a:r>
            <a:r>
              <a:rPr lang="en-US" sz="2800" dirty="0" smtClean="0">
                <a:latin typeface="Arno Pro" panose="02020502040506020403" pitchFamily="18" charset="0"/>
              </a:rPr>
              <a:t>choose </a:t>
            </a:r>
            <a:r>
              <a:rPr lang="en-US" sz="2800" dirty="0">
                <a:latin typeface="Arno Pro" panose="02020502040506020403" pitchFamily="18" charset="0"/>
              </a:rPr>
              <a:t>transformation results for our modelling </a:t>
            </a:r>
            <a:r>
              <a:rPr lang="en-US" sz="2800" dirty="0" smtClean="0">
                <a:latin typeface="Arno Pro" panose="02020502040506020403" pitchFamily="18" charset="0"/>
              </a:rPr>
              <a:t>even thought </a:t>
            </a:r>
            <a:r>
              <a:rPr lang="en-US" sz="2800" dirty="0">
                <a:latin typeface="Arno Pro" panose="02020502040506020403" pitchFamily="18" charset="0"/>
              </a:rPr>
              <a:t>it only deals with the trend, we will use the models which deal with the seasonality like </a:t>
            </a:r>
            <a:r>
              <a:rPr lang="en-US" sz="2800" dirty="0" smtClean="0">
                <a:latin typeface="Arno Pro" panose="02020502040506020403" pitchFamily="18" charset="0"/>
              </a:rPr>
              <a:t>the </a:t>
            </a:r>
            <a:r>
              <a:rPr lang="en-US" sz="2800" b="1" i="1" dirty="0" smtClean="0">
                <a:latin typeface="Arno Pro" panose="02020502040506020403" pitchFamily="18" charset="0"/>
              </a:rPr>
              <a:t>Holt-Winters Exponential Smoothening, Prophet Model by FB</a:t>
            </a:r>
            <a:r>
              <a:rPr lang="en-US" sz="2800" dirty="0" smtClean="0">
                <a:latin typeface="Arno Pro" panose="02020502040506020403" pitchFamily="18" charset="0"/>
              </a:rPr>
              <a:t> </a:t>
            </a:r>
            <a:r>
              <a:rPr lang="en-US" sz="2800" dirty="0">
                <a:latin typeface="Arno Pro" panose="02020502040506020403" pitchFamily="18" charset="0"/>
              </a:rPr>
              <a:t>as our forecasting models.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440288" y="156405"/>
            <a:ext cx="931142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4000" dirty="0" smtClean="0">
                <a:latin typeface="Elephant" panose="02020904090505020303" pitchFamily="18" charset="0"/>
              </a:rPr>
              <a:t>Conclusion on Data Pre-Processing</a:t>
            </a:r>
            <a:endParaRPr lang="en-US" sz="40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2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41938" y="208089"/>
            <a:ext cx="650812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00B050"/>
                </a:solidFill>
                <a:latin typeface="Elephant" panose="02020904090505020303" pitchFamily="18" charset="0"/>
              </a:rPr>
              <a:t>Model Building</a:t>
            </a:r>
          </a:p>
          <a:p>
            <a:r>
              <a:rPr lang="en-US" sz="2400" dirty="0">
                <a:latin typeface="Arno Pro" panose="02020502040506020403" pitchFamily="18" charset="0"/>
              </a:rPr>
              <a:t>Building various models to forecast the crude oil prices</a:t>
            </a:r>
          </a:p>
        </p:txBody>
      </p:sp>
      <p:sp>
        <p:nvSpPr>
          <p:cNvPr id="3" name="Rectangle 2"/>
          <p:cNvSpPr/>
          <p:nvPr/>
        </p:nvSpPr>
        <p:spPr>
          <a:xfrm>
            <a:off x="369193" y="1285307"/>
            <a:ext cx="96505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no Pro" panose="02020502040506020403" pitchFamily="18" charset="0"/>
              </a:rPr>
              <a:t>Model </a:t>
            </a:r>
            <a:r>
              <a:rPr lang="en-US" sz="2400" b="1" dirty="0" smtClean="0">
                <a:latin typeface="Arno Pro" panose="02020502040506020403" pitchFamily="18" charset="0"/>
              </a:rPr>
              <a:t>using </a:t>
            </a:r>
            <a:r>
              <a:rPr lang="en-US" sz="2400" b="1" dirty="0">
                <a:latin typeface="Arno Pro" panose="02020502040506020403" pitchFamily="18" charset="0"/>
              </a:rPr>
              <a:t>the pmdarima’s train_test_split </a:t>
            </a:r>
            <a:r>
              <a:rPr lang="en-US" sz="2400" b="1" dirty="0" smtClean="0">
                <a:latin typeface="Arno Pro" panose="02020502040506020403" pitchFamily="18" charset="0"/>
              </a:rPr>
              <a:t>cross-validation</a:t>
            </a:r>
            <a:endParaRPr lang="en-IN" sz="2000" dirty="0">
              <a:latin typeface="Arno Pro" panose="02020502040506020403" pitchFamily="18" charset="0"/>
            </a:endParaRPr>
          </a:p>
          <a:p>
            <a:r>
              <a:rPr lang="en-IN" sz="2000" dirty="0" smtClean="0">
                <a:latin typeface="Arno Pro" panose="02020502040506020403" pitchFamily="18" charset="0"/>
              </a:rPr>
              <a:t>Training size is : (8582, 6)</a:t>
            </a:r>
          </a:p>
          <a:p>
            <a:r>
              <a:rPr lang="en-IN" sz="2000" dirty="0" smtClean="0">
                <a:latin typeface="Arno Pro" panose="02020502040506020403" pitchFamily="18" charset="0"/>
              </a:rPr>
              <a:t>Testing size is : (452, 6)</a:t>
            </a:r>
            <a:endParaRPr lang="en-US" sz="2000" dirty="0">
              <a:latin typeface="Arno Pro" panose="02020502040506020403" pitchFamily="18" charset="0"/>
            </a:endParaRPr>
          </a:p>
        </p:txBody>
      </p:sp>
      <p:pic>
        <p:nvPicPr>
          <p:cNvPr id="1029" name="Picture 5" descr="https://lh5.googleusercontent.com/Pq06dI3jqyEcLqUjPNCR5gQB7AVtSDdm4UsTCbGlU3RDnlRRYrbQdTIXljZv66XuC911bISffDv0ZfvUDBi2g0LFEDywwioVPcNAulRIfkWm4NbFXScBGqh6nUMxwqUAxzedRI86exudqt2JzGmRHqox276K_Cm5o4XCQQDTu-CNXY3BqMGOVV34BRxHr4HlHvoDfUVZjA=s204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524" y="2504193"/>
            <a:ext cx="7392539" cy="411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48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4" y="578548"/>
            <a:ext cx="9019055" cy="3150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4596" y="209216"/>
            <a:ext cx="422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latin typeface="Elephant" panose="02020904090505020303" pitchFamily="18" charset="0"/>
              </a:rPr>
              <a:t>A) Naive Method</a:t>
            </a:r>
            <a:endParaRPr lang="en-US" dirty="0">
              <a:latin typeface="Elephant" panose="02020904090505020303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4596" y="3728866"/>
            <a:ext cx="3143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B. </a:t>
            </a:r>
            <a:r>
              <a:rPr lang="en-US" dirty="0">
                <a:solidFill>
                  <a:srgbClr val="000000"/>
                </a:solidFill>
                <a:latin typeface="Elephant" panose="02020904090505020303" pitchFamily="18" charset="0"/>
              </a:rPr>
              <a:t>Simple average method</a:t>
            </a:r>
            <a:endParaRPr lang="en-US" dirty="0">
              <a:solidFill>
                <a:srgbClr val="000000"/>
              </a:solidFill>
              <a:latin typeface="Elephant" panose="020209040905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343" y="4098198"/>
            <a:ext cx="9019055" cy="259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2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24110" y="114768"/>
            <a:ext cx="399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C. Simple moving average method</a:t>
            </a:r>
            <a:endParaRPr lang="en-US" dirty="0">
              <a:solidFill>
                <a:srgbClr val="000000"/>
              </a:solidFill>
              <a:latin typeface="Elephant" panose="020209040905050203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30" y="484100"/>
            <a:ext cx="9450721" cy="30131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4110" y="3567142"/>
            <a:ext cx="45385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D. </a:t>
            </a:r>
            <a:r>
              <a:rPr lang="en-US" dirty="0">
                <a:solidFill>
                  <a:srgbClr val="000000"/>
                </a:solidFill>
                <a:latin typeface="Elephant" panose="02020904090505020303" pitchFamily="18" charset="0"/>
              </a:rPr>
              <a:t>Simple </a:t>
            </a:r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exponential </a:t>
            </a:r>
            <a:r>
              <a:rPr lang="en-US" dirty="0">
                <a:solidFill>
                  <a:srgbClr val="000000"/>
                </a:solidFill>
                <a:latin typeface="Elephant" panose="02020904090505020303" pitchFamily="18" charset="0"/>
              </a:rPr>
              <a:t>average method</a:t>
            </a:r>
            <a:endParaRPr lang="en-US" dirty="0">
              <a:solidFill>
                <a:srgbClr val="000000"/>
              </a:solidFill>
              <a:latin typeface="Elephant" panose="02020904090505020303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29" y="3866623"/>
            <a:ext cx="9450721" cy="3013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84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7609" y="153405"/>
            <a:ext cx="59354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Elephant" panose="02020904090505020303" pitchFamily="18" charset="0"/>
              </a:rPr>
              <a:t>E</a:t>
            </a:r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. </a:t>
            </a:r>
            <a:r>
              <a:rPr lang="en-US" dirty="0" smtClean="0">
                <a:latin typeface="Elephant" panose="02020904090505020303" pitchFamily="18" charset="0"/>
                <a:sym typeface="Arial"/>
              </a:rPr>
              <a:t>Holt's Winter </a:t>
            </a:r>
            <a:r>
              <a:rPr lang="en-US" dirty="0">
                <a:latin typeface="Elephant" panose="02020904090505020303" pitchFamily="18" charset="0"/>
                <a:sym typeface="Arial"/>
              </a:rPr>
              <a:t>additive method</a:t>
            </a:r>
            <a:endParaRPr lang="en-US" dirty="0">
              <a:latin typeface="Elephant" panose="020209040905050203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522737"/>
            <a:ext cx="9978755" cy="291872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7609" y="3441459"/>
            <a:ext cx="4589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Elephant" panose="02020904090505020303" pitchFamily="18" charset="0"/>
              </a:rPr>
              <a:t>F</a:t>
            </a:r>
            <a:r>
              <a:rPr lang="en-US" dirty="0" smtClean="0">
                <a:solidFill>
                  <a:srgbClr val="000000"/>
                </a:solidFill>
                <a:latin typeface="Elephant" panose="02020904090505020303" pitchFamily="18" charset="0"/>
              </a:rPr>
              <a:t>. </a:t>
            </a:r>
            <a:r>
              <a:rPr lang="en-US" dirty="0">
                <a:latin typeface="Elephant" panose="02020904090505020303" pitchFamily="18" charset="0"/>
                <a:sym typeface="Arial"/>
              </a:rPr>
              <a:t>Holt's Winter </a:t>
            </a:r>
            <a:r>
              <a:rPr lang="en-US" dirty="0" smtClean="0">
                <a:latin typeface="Elephant" panose="02020904090505020303" pitchFamily="18" charset="0"/>
                <a:sym typeface="Arial"/>
              </a:rPr>
              <a:t>multiplicative method</a:t>
            </a:r>
            <a:endParaRPr lang="en-US" dirty="0">
              <a:latin typeface="Elephant" panose="02020904090505020303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41" y="3810791"/>
            <a:ext cx="9978755" cy="291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38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951824" y="192041"/>
            <a:ext cx="42883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  <a:latin typeface="Elephant" panose="02020904090505020303" pitchFamily="18" charset="0"/>
              </a:rPr>
              <a:t>Model Selection</a:t>
            </a:r>
            <a:endParaRPr lang="en-US" sz="40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1" y="1712599"/>
            <a:ext cx="9675925" cy="485562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8941" y="952320"/>
            <a:ext cx="65811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 smtClean="0">
                <a:latin typeface="Arno Pro" panose="02020502040506020403" pitchFamily="18" charset="0"/>
              </a:rPr>
              <a:t>We selected Prophet Model by FB for deployment.</a:t>
            </a:r>
          </a:p>
          <a:p>
            <a:r>
              <a:rPr lang="en-IN" sz="2000" dirty="0" smtClean="0">
                <a:latin typeface="Arno Pro" panose="02020502040506020403" pitchFamily="18" charset="0"/>
              </a:rPr>
              <a:t>This graph is based on Test Data Set.</a:t>
            </a:r>
            <a:endParaRPr lang="en-US" sz="20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05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457507" y="114768"/>
            <a:ext cx="327698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  <a:latin typeface="Elephant" panose="02020904090505020303" pitchFamily="18" charset="0"/>
              </a:rPr>
              <a:t>Deployment</a:t>
            </a:r>
            <a:endParaRPr lang="en-US" sz="40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2148" t="59531" r="39683" b="10610"/>
          <a:stretch/>
        </p:blipFill>
        <p:spPr>
          <a:xfrm>
            <a:off x="811369" y="1080231"/>
            <a:ext cx="10235736" cy="35690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6111" y="5061396"/>
            <a:ext cx="75083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We used Streamlit App for Deployment, and result is on next slide.</a:t>
            </a:r>
            <a:endParaRPr lang="en-US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83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3943" t="14224" r="32834" b="33966"/>
          <a:stretch/>
        </p:blipFill>
        <p:spPr>
          <a:xfrm>
            <a:off x="582162" y="437883"/>
            <a:ext cx="6518619" cy="57182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753082" y="2691684"/>
            <a:ext cx="419851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latin typeface="Arno Pro" panose="02020502040506020403" pitchFamily="18" charset="0"/>
              </a:rPr>
              <a:t>We can use this app for Forecasting of Oil Prices </a:t>
            </a:r>
            <a:endParaRPr lang="en-US" sz="28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06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335" y="257577"/>
            <a:ext cx="30909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FF0000"/>
                </a:solidFill>
                <a:latin typeface="Elephant" panose="02020904090505020303" pitchFamily="18" charset="0"/>
              </a:rPr>
              <a:t>Challenges</a:t>
            </a:r>
            <a:endParaRPr lang="en-US" sz="4000" dirty="0">
              <a:solidFill>
                <a:srgbClr val="FF0000"/>
              </a:solidFill>
              <a:latin typeface="Elephant" panose="0202090409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366" y="1274557"/>
            <a:ext cx="111917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no Pro" panose="02020502040506020403" pitchFamily="18" charset="0"/>
              </a:rPr>
              <a:t>Limitation in extraction of our dataset </a:t>
            </a:r>
            <a:r>
              <a:rPr lang="en-US" sz="2000" dirty="0" smtClean="0">
                <a:latin typeface="Arno Pro" panose="02020502040506020403" pitchFamily="18" charset="0"/>
              </a:rPr>
              <a:t>:-  The </a:t>
            </a:r>
            <a:r>
              <a:rPr lang="en-US" sz="2000" dirty="0">
                <a:latin typeface="Arno Pro" panose="02020502040506020403" pitchFamily="18" charset="0"/>
              </a:rPr>
              <a:t>dataset doesn’t contain the </a:t>
            </a:r>
            <a:r>
              <a:rPr lang="en-US" sz="2000" dirty="0" smtClean="0">
                <a:latin typeface="Arno Pro" panose="02020502040506020403" pitchFamily="18" charset="0"/>
              </a:rPr>
              <a:t>external features </a:t>
            </a:r>
            <a:r>
              <a:rPr lang="en-US" sz="2000" dirty="0">
                <a:latin typeface="Arno Pro" panose="02020502040506020403" pitchFamily="18" charset="0"/>
              </a:rPr>
              <a:t>affecting the crude oil </a:t>
            </a:r>
            <a:r>
              <a:rPr lang="en-US" sz="2000" dirty="0" smtClean="0">
                <a:latin typeface="Arno Pro" panose="02020502040506020403" pitchFamily="18" charset="0"/>
              </a:rPr>
              <a:t>prices like </a:t>
            </a:r>
            <a:r>
              <a:rPr lang="en-US" sz="2000" dirty="0">
                <a:latin typeface="Arno Pro" panose="02020502040506020403" pitchFamily="18" charset="0"/>
              </a:rPr>
              <a:t>the supply and demand, </a:t>
            </a:r>
            <a:r>
              <a:rPr lang="en-US" sz="2000" dirty="0" smtClean="0">
                <a:latin typeface="Arno Pro" panose="02020502040506020403" pitchFamily="18" charset="0"/>
              </a:rPr>
              <a:t>inventory, speculation </a:t>
            </a:r>
            <a:r>
              <a:rPr lang="en-US" sz="2000" dirty="0">
                <a:latin typeface="Arno Pro" panose="02020502040506020403" pitchFamily="18" charset="0"/>
              </a:rPr>
              <a:t>monetary market </a:t>
            </a:r>
            <a:r>
              <a:rPr lang="en-US" sz="2000" dirty="0" smtClean="0">
                <a:latin typeface="Arno Pro" panose="02020502040506020403" pitchFamily="18" charset="0"/>
              </a:rPr>
              <a:t>etc. </a:t>
            </a:r>
            <a:r>
              <a:rPr lang="en-US" sz="2000" dirty="0">
                <a:latin typeface="Arno Pro" panose="02020502040506020403" pitchFamily="18" charset="0"/>
              </a:rPr>
              <a:t>as extracting these features require a </a:t>
            </a:r>
            <a:r>
              <a:rPr lang="en-US" sz="2000" dirty="0" smtClean="0">
                <a:latin typeface="Arno Pro" panose="02020502040506020403" pitchFamily="18" charset="0"/>
              </a:rPr>
              <a:t>good domain </a:t>
            </a:r>
            <a:r>
              <a:rPr lang="en-US" sz="2000" dirty="0">
                <a:latin typeface="Arno Pro" panose="02020502040506020403" pitchFamily="18" charset="0"/>
              </a:rPr>
              <a:t>knowledge and as a result of which we were unable to find the </a:t>
            </a:r>
            <a:r>
              <a:rPr lang="en-US" sz="2000" dirty="0" smtClean="0">
                <a:latin typeface="Arno Pro" panose="02020502040506020403" pitchFamily="18" charset="0"/>
              </a:rPr>
              <a:t>right resources </a:t>
            </a:r>
            <a:r>
              <a:rPr lang="en-US" sz="2000" dirty="0">
                <a:latin typeface="Arno Pro" panose="02020502040506020403" pitchFamily="18" charset="0"/>
              </a:rPr>
              <a:t>for same</a:t>
            </a:r>
            <a:r>
              <a:rPr lang="en-US" sz="2000" dirty="0" smtClean="0">
                <a:latin typeface="Arno Pro" panose="02020502040506020403" pitchFamily="18" charset="0"/>
              </a:rPr>
              <a:t>.</a:t>
            </a:r>
          </a:p>
          <a:p>
            <a:endParaRPr lang="en-IN" sz="2000" dirty="0">
              <a:latin typeface="Arno Pro" panose="02020502040506020403" pitchFamily="18" charset="0"/>
            </a:endParaRPr>
          </a:p>
          <a:p>
            <a:r>
              <a:rPr lang="en-US" sz="2400" b="1" dirty="0">
                <a:latin typeface="Arno Pro" panose="02020502040506020403" pitchFamily="18" charset="0"/>
              </a:rPr>
              <a:t>Model Building </a:t>
            </a:r>
            <a:r>
              <a:rPr lang="en-US" sz="2000" dirty="0" smtClean="0">
                <a:latin typeface="Arno Pro" panose="02020502040506020403" pitchFamily="18" charset="0"/>
              </a:rPr>
              <a:t>:- Forecasting </a:t>
            </a:r>
            <a:r>
              <a:rPr lang="en-US" sz="2000" dirty="0">
                <a:latin typeface="Arno Pro" panose="02020502040506020403" pitchFamily="18" charset="0"/>
              </a:rPr>
              <a:t>models were performing a little poorly </a:t>
            </a:r>
            <a:r>
              <a:rPr lang="en-US" sz="2000" dirty="0" smtClean="0">
                <a:latin typeface="Arno Pro" panose="02020502040506020403" pitchFamily="18" charset="0"/>
              </a:rPr>
              <a:t>resulting unexpected </a:t>
            </a:r>
            <a:r>
              <a:rPr lang="en-US" sz="2000" dirty="0">
                <a:latin typeface="Arno Pro" panose="02020502040506020403" pitchFamily="18" charset="0"/>
              </a:rPr>
              <a:t>outputs because of less features and also the long </a:t>
            </a:r>
            <a:r>
              <a:rPr lang="en-US" sz="2000" dirty="0" smtClean="0">
                <a:latin typeface="Arno Pro" panose="02020502040506020403" pitchFamily="18" charset="0"/>
              </a:rPr>
              <a:t>hyper parameter tuning </a:t>
            </a:r>
            <a:r>
              <a:rPr lang="en-US" sz="2000" dirty="0">
                <a:latin typeface="Arno Pro" panose="02020502040506020403" pitchFamily="18" charset="0"/>
              </a:rPr>
              <a:t>time especially for </a:t>
            </a:r>
            <a:r>
              <a:rPr lang="en-US" sz="2000" dirty="0" smtClean="0">
                <a:latin typeface="Arno Pro" panose="02020502040506020403" pitchFamily="18" charset="0"/>
              </a:rPr>
              <a:t>LSTM &amp; Prophet was </a:t>
            </a:r>
            <a:r>
              <a:rPr lang="en-US" sz="2000" dirty="0">
                <a:latin typeface="Arno Pro" panose="02020502040506020403" pitchFamily="18" charset="0"/>
              </a:rPr>
              <a:t>a challenge</a:t>
            </a:r>
            <a:r>
              <a:rPr lang="en-US" sz="2000" dirty="0" smtClean="0">
                <a:latin typeface="Arno Pro" panose="02020502040506020403" pitchFamily="18" charset="0"/>
              </a:rPr>
              <a:t>.</a:t>
            </a:r>
          </a:p>
          <a:p>
            <a:endParaRPr lang="en-IN" sz="2000" dirty="0">
              <a:latin typeface="Arno Pro" panose="02020502040506020403" pitchFamily="18" charset="0"/>
            </a:endParaRPr>
          </a:p>
          <a:p>
            <a:r>
              <a:rPr lang="en-US" sz="2400" b="1" dirty="0">
                <a:latin typeface="Arno Pro" panose="02020502040506020403" pitchFamily="18" charset="0"/>
              </a:rPr>
              <a:t>Deployment </a:t>
            </a:r>
            <a:r>
              <a:rPr lang="en-US" sz="2000" b="1" dirty="0" smtClean="0">
                <a:latin typeface="Arno Pro" panose="02020502040506020403" pitchFamily="18" charset="0"/>
              </a:rPr>
              <a:t>:- </a:t>
            </a:r>
            <a:r>
              <a:rPr lang="en-US" sz="2000" dirty="0">
                <a:latin typeface="Arno Pro" panose="02020502040506020403" pitchFamily="18" charset="0"/>
              </a:rPr>
              <a:t>D</a:t>
            </a:r>
            <a:r>
              <a:rPr lang="en-US" sz="2000" dirty="0" smtClean="0">
                <a:latin typeface="Arno Pro" panose="02020502040506020403" pitchFamily="18" charset="0"/>
              </a:rPr>
              <a:t>eployment </a:t>
            </a:r>
            <a:r>
              <a:rPr lang="en-US" sz="2000" dirty="0">
                <a:latin typeface="Arno Pro" panose="02020502040506020403" pitchFamily="18" charset="0"/>
              </a:rPr>
              <a:t>model required a specific date-time format which </a:t>
            </a:r>
            <a:r>
              <a:rPr lang="en-US" sz="2000" dirty="0" smtClean="0">
                <a:latin typeface="Arno Pro" panose="02020502040506020403" pitchFamily="18" charset="0"/>
              </a:rPr>
              <a:t>added another </a:t>
            </a:r>
            <a:r>
              <a:rPr lang="en-US" sz="2000" dirty="0">
                <a:latin typeface="Arno Pro" panose="02020502040506020403" pitchFamily="18" charset="0"/>
              </a:rPr>
              <a:t>step to pre-processing of the dataset.</a:t>
            </a:r>
          </a:p>
        </p:txBody>
      </p:sp>
    </p:spTree>
    <p:extLst>
      <p:ext uri="{BB962C8B-B14F-4D97-AF65-F5344CB8AC3E}">
        <p14:creationId xmlns:p14="http://schemas.microsoft.com/office/powerpoint/2010/main" val="4889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88465" y="1403797"/>
            <a:ext cx="681507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1000" dirty="0" smtClean="0">
                <a:solidFill>
                  <a:srgbClr val="0070C0"/>
                </a:solidFill>
                <a:latin typeface="Elephant" panose="02020904090505020303" pitchFamily="18" charset="0"/>
              </a:rPr>
              <a:t>THANK YOU!</a:t>
            </a:r>
            <a:endParaRPr lang="en-US" sz="11000" dirty="0">
              <a:solidFill>
                <a:srgbClr val="0070C0"/>
              </a:solidFill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094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98490" y="553791"/>
            <a:ext cx="4456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latin typeface="Elephant" panose="02020904090505020303" pitchFamily="18" charset="0"/>
              </a:rPr>
              <a:t>Project Flow</a:t>
            </a:r>
            <a:endParaRPr lang="en-US" sz="4000" dirty="0">
              <a:latin typeface="Elephant" panose="02020904090505020303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1" t="21833" r="10627" b="13716"/>
          <a:stretch/>
        </p:blipFill>
        <p:spPr>
          <a:xfrm>
            <a:off x="1020649" y="1261677"/>
            <a:ext cx="10221700" cy="47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7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11958" y="26150"/>
            <a:ext cx="436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  <a:latin typeface="Elephant" panose="02020904090505020303" pitchFamily="18" charset="0"/>
              </a:rPr>
              <a:t>Data Extraction</a:t>
            </a:r>
            <a:endParaRPr lang="en-US" sz="40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062" y="734036"/>
            <a:ext cx="9504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no Pro" panose="02020502040506020403" pitchFamily="18" charset="0"/>
              </a:rPr>
              <a:t>The Data was extracted from :- </a:t>
            </a:r>
            <a:r>
              <a:rPr lang="en-IN" sz="2400" dirty="0" smtClean="0">
                <a:solidFill>
                  <a:schemeClr val="accent1">
                    <a:lumMod val="75000"/>
                  </a:schemeClr>
                </a:solidFill>
                <a:latin typeface="Arno Pro" panose="02020502040506020403" pitchFamily="18" charset="0"/>
              </a:rPr>
              <a:t>https://www.eia.gov/dnav/pet/hist/LeafHandler.ashx?n=PET&amp;s=RBRTE&amp;f=A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Arno Pro" panose="02020502040506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6" t="16594" r="18054" b="5519"/>
          <a:stretch/>
        </p:blipFill>
        <p:spPr>
          <a:xfrm>
            <a:off x="2187262" y="1944710"/>
            <a:ext cx="6568225" cy="44045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502995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98512" y="592427"/>
            <a:ext cx="78045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no Pro" panose="02020502040506020403" pitchFamily="18" charset="0"/>
              </a:rPr>
              <a:t>In the left side image in this same slide, we have noticed that, the Dataset doesn’t contain the values for Saturday and Sunday.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5" t="35725" r="64661" b="8933"/>
          <a:stretch/>
        </p:blipFill>
        <p:spPr>
          <a:xfrm>
            <a:off x="515155" y="373486"/>
            <a:ext cx="3271234" cy="58449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t="69431" r="49808" b="15766"/>
          <a:stretch/>
        </p:blipFill>
        <p:spPr>
          <a:xfrm>
            <a:off x="5228822" y="1918952"/>
            <a:ext cx="5309059" cy="148107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4198512" y="3895550"/>
            <a:ext cx="77144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 smtClean="0">
                <a:latin typeface="Arno Pro" panose="02020502040506020403" pitchFamily="18" charset="0"/>
              </a:rPr>
              <a:t>For example, if you look closely at 17</a:t>
            </a:r>
            <a:r>
              <a:rPr lang="en-IN" sz="2400" baseline="30000" dirty="0" smtClean="0">
                <a:latin typeface="Arno Pro" panose="02020502040506020403" pitchFamily="18" charset="0"/>
              </a:rPr>
              <a:t>th</a:t>
            </a:r>
            <a:r>
              <a:rPr lang="en-IN" sz="2400" dirty="0" smtClean="0">
                <a:latin typeface="Arno Pro" panose="02020502040506020403" pitchFamily="18" charset="0"/>
              </a:rPr>
              <a:t> and 18</a:t>
            </a:r>
            <a:r>
              <a:rPr lang="en-IN" sz="2400" baseline="30000" dirty="0" smtClean="0">
                <a:latin typeface="Arno Pro" panose="02020502040506020403" pitchFamily="18" charset="0"/>
              </a:rPr>
              <a:t>th</a:t>
            </a:r>
            <a:r>
              <a:rPr lang="en-IN" sz="2400" dirty="0" smtClean="0">
                <a:latin typeface="Arno Pro" panose="02020502040506020403" pitchFamily="18" charset="0"/>
              </a:rPr>
              <a:t> December (Saturday &amp; Sunday), we can see that they are missing, and this all because the Oil Market is closed on weekends.</a:t>
            </a:r>
            <a:endParaRPr lang="en-US" sz="24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6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04304" y="154547"/>
            <a:ext cx="8783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 smtClean="0">
                <a:solidFill>
                  <a:srgbClr val="00B050"/>
                </a:solidFill>
                <a:latin typeface="Elephant" panose="02020904090505020303" pitchFamily="18" charset="0"/>
              </a:rPr>
              <a:t>Exploratory Data Analysis (EDA)</a:t>
            </a:r>
            <a:endParaRPr lang="en-US" sz="4000" dirty="0">
              <a:solidFill>
                <a:srgbClr val="00B050"/>
              </a:solidFill>
              <a:latin typeface="Elephant" panose="0202090409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34" y="862433"/>
            <a:ext cx="11173732" cy="31042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307" y="4018106"/>
            <a:ext cx="112947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From the above Line Graph, we can say that the Crude Oil Prices has tend to show an UPWARD trend from 1987 till 2007.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5307" y="4720745"/>
            <a:ext cx="1034173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In the Year 2008, the Great Recession occurred and then Oil Prices dropped suddenly.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307" y="5090077"/>
            <a:ext cx="983945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After the Great Recession, Oil Prices started to rise till the year 2011.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5307" y="5454162"/>
            <a:ext cx="86030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Then from year 2011, Oil Prices were dropping dramatically towards 2015.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5307" y="5753680"/>
            <a:ext cx="115866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From year 2015 onwards, the Oil Prices seem to fluctuate with some peaks and falls till the 2020 Pandemic Year.</a:t>
            </a:r>
            <a:endParaRPr lang="en-US" sz="2200" dirty="0">
              <a:latin typeface="Arno Pro" panose="020205020405060204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5307" y="6377842"/>
            <a:ext cx="104190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From year 2021 till present it is showing a Growing Trend.</a:t>
            </a:r>
            <a:endParaRPr lang="en-US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423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022356" y="24044"/>
            <a:ext cx="4147289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dirty="0" smtClean="0">
                <a:latin typeface="Elephant" panose="02020904090505020303" pitchFamily="18" charset="0"/>
              </a:rPr>
              <a:t>Outlier Detection</a:t>
            </a:r>
            <a:endParaRPr lang="en-US" sz="3500" dirty="0">
              <a:latin typeface="Elephant" panose="020209040905050203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99" y="524472"/>
            <a:ext cx="8726888" cy="19562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4950" y="2425831"/>
            <a:ext cx="1128618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As we can see in above image, there are no outliers present.</a:t>
            </a:r>
          </a:p>
        </p:txBody>
      </p:sp>
      <p:sp>
        <p:nvSpPr>
          <p:cNvPr id="6" name="Rectangle 5"/>
          <p:cNvSpPr/>
          <p:nvPr/>
        </p:nvSpPr>
        <p:spPr>
          <a:xfrm>
            <a:off x="4800549" y="2854326"/>
            <a:ext cx="259090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3500" dirty="0" smtClean="0">
                <a:latin typeface="Elephant" panose="02020904090505020303" pitchFamily="18" charset="0"/>
              </a:rPr>
              <a:t>Histogram</a:t>
            </a:r>
            <a:endParaRPr lang="en-US" sz="3500" dirty="0">
              <a:latin typeface="Elephant" panose="02020904090505020303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592" y="3444078"/>
            <a:ext cx="7940815" cy="27504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4950" y="6194528"/>
            <a:ext cx="649248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Most of the data varies from 0 to 40. Data is Rightly-Skewed.</a:t>
            </a:r>
            <a:endParaRPr lang="en-IN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056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43200" y="257577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Elephant" panose="02020904090505020303" pitchFamily="18" charset="0"/>
              </a:rPr>
              <a:t>Sum </a:t>
            </a:r>
            <a:r>
              <a:rPr lang="en-US" sz="4000" dirty="0">
                <a:latin typeface="Elephant" panose="02020904090505020303" pitchFamily="18" charset="0"/>
              </a:rPr>
              <a:t>of all sales each </a:t>
            </a:r>
            <a:r>
              <a:rPr lang="en-US" sz="4000" dirty="0" smtClean="0">
                <a:latin typeface="Elephant" panose="02020904090505020303" pitchFamily="18" charset="0"/>
              </a:rPr>
              <a:t>year.</a:t>
            </a:r>
            <a:endParaRPr lang="en-US" sz="4000" dirty="0">
              <a:latin typeface="Elephant" panose="02020904090505020303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4027"/>
            <a:ext cx="11758411" cy="393828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8272" y="5602310"/>
            <a:ext cx="593784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Above graph shows sum of all sales from 1987 to 2022.</a:t>
            </a:r>
            <a:endParaRPr lang="en-IN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040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7440" y="208595"/>
            <a:ext cx="11417121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>
                <a:latin typeface="Elephant" panose="02020904090505020303" pitchFamily="18" charset="0"/>
              </a:rPr>
              <a:t>Monthly &amp; Yearly Oil Price (Trend &amp; Seasonality)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63" y="1403245"/>
            <a:ext cx="11588473" cy="458543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87440" y="6121497"/>
            <a:ext cx="717856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200" dirty="0" smtClean="0">
                <a:latin typeface="Arno Pro" panose="02020502040506020403" pitchFamily="18" charset="0"/>
              </a:rPr>
              <a:t>Above Boxplot shows Year-wise Trend &amp; Month-wise Seasonality.</a:t>
            </a:r>
            <a:endParaRPr lang="en-IN" sz="2200" dirty="0">
              <a:latin typeface="Arno Pro" panose="0202050204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761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_rels/them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theme/theme1.xml><?xml version="1.0" encoding="utf-8"?>
<a:theme xmlns:a="http://schemas.openxmlformats.org/drawingml/2006/main" name="Theme4">
  <a:themeElements>
    <a:clrScheme name="Simple Light">
      <a:dk1>
        <a:srgbClr val="212739"/>
      </a:dk1>
      <a:lt1>
        <a:srgbClr val="ECEBF8"/>
      </a:lt1>
      <a:dk2>
        <a:srgbClr val="FFFFFF"/>
      </a:dk2>
      <a:lt2>
        <a:srgbClr val="FFFFFF"/>
      </a:lt2>
      <a:accent1>
        <a:srgbClr val="B9B3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21273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al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254746"/>
      </a:accent1>
      <a:accent2>
        <a:srgbClr val="475972"/>
      </a:accent2>
      <a:accent3>
        <a:srgbClr val="E9E2C9"/>
      </a:accent3>
      <a:accent4>
        <a:srgbClr val="FFDD6B"/>
      </a:accent4>
      <a:accent5>
        <a:srgbClr val="DCAE52"/>
      </a:accent5>
      <a:accent6>
        <a:srgbClr val="AF7132"/>
      </a:accent6>
      <a:hlink>
        <a:srgbClr val="DCAE5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Gradient University Project by Slidesgo">
  <a:themeElements>
    <a:clrScheme name="Simple Light">
      <a:dk1>
        <a:srgbClr val="191919"/>
      </a:dk1>
      <a:lt1>
        <a:srgbClr val="FFFFFF"/>
      </a:lt1>
      <a:dk2>
        <a:srgbClr val="B7A6FF"/>
      </a:dk2>
      <a:lt2>
        <a:srgbClr val="EDA4FF"/>
      </a:lt2>
      <a:accent1>
        <a:srgbClr val="E4FFA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Theme4</Template>
  <TotalTime>2863</TotalTime>
  <Words>1243</Words>
  <Application>Microsoft Office PowerPoint</Application>
  <PresentationFormat>Widescreen</PresentationFormat>
  <Paragraphs>119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33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29</vt:i4>
      </vt:variant>
    </vt:vector>
  </HeadingPairs>
  <TitlesOfParts>
    <vt:vector size="72" baseType="lpstr">
      <vt:lpstr>Abel</vt:lpstr>
      <vt:lpstr>Anaheim</vt:lpstr>
      <vt:lpstr>Arial</vt:lpstr>
      <vt:lpstr>Arno Pro</vt:lpstr>
      <vt:lpstr>Bebas Neue</vt:lpstr>
      <vt:lpstr>Big Shoulders Text Black</vt:lpstr>
      <vt:lpstr>Bigshot One</vt:lpstr>
      <vt:lpstr>Calibri</vt:lpstr>
      <vt:lpstr>Charlemagne Std</vt:lpstr>
      <vt:lpstr>Cooper Black</vt:lpstr>
      <vt:lpstr>Crimson Text</vt:lpstr>
      <vt:lpstr>Elephant</vt:lpstr>
      <vt:lpstr>Garamond</vt:lpstr>
      <vt:lpstr>Georgia</vt:lpstr>
      <vt:lpstr>Josefin Sans</vt:lpstr>
      <vt:lpstr>Lato</vt:lpstr>
      <vt:lpstr>Livvic</vt:lpstr>
      <vt:lpstr>Merriweather Light</vt:lpstr>
      <vt:lpstr>Montserrat</vt:lpstr>
      <vt:lpstr>Open Sans</vt:lpstr>
      <vt:lpstr>Open Sans SemiBold</vt:lpstr>
      <vt:lpstr>Overpass</vt:lpstr>
      <vt:lpstr>Poppins</vt:lpstr>
      <vt:lpstr>Poppins Medium</vt:lpstr>
      <vt:lpstr>Poppins SemiBold</vt:lpstr>
      <vt:lpstr>Proxima Nova</vt:lpstr>
      <vt:lpstr>Proxima Nova Semibold</vt:lpstr>
      <vt:lpstr>Roboto Condensed Light</vt:lpstr>
      <vt:lpstr>Rubik Medium</vt:lpstr>
      <vt:lpstr>Russo One</vt:lpstr>
      <vt:lpstr>Trebuchet MS</vt:lpstr>
      <vt:lpstr>Vidaloka</vt:lpstr>
      <vt:lpstr>Wingdings 3</vt:lpstr>
      <vt:lpstr>Theme4</vt:lpstr>
      <vt:lpstr>Slidesgo Final Pages</vt:lpstr>
      <vt:lpstr>Custal Project Proposal by Slidesgo</vt:lpstr>
      <vt:lpstr>1_Slidesgo Final Pages</vt:lpstr>
      <vt:lpstr>Minimalist Business Slides by Slidesgo</vt:lpstr>
      <vt:lpstr>2_Slidesgo Final Pages</vt:lpstr>
      <vt:lpstr>Gradient University Project by Slidesgo</vt:lpstr>
      <vt:lpstr>3_Slidesgo Final Pages</vt:lpstr>
      <vt:lpstr>Facet</vt:lpstr>
      <vt:lpstr>Organic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account</dc:creator>
  <cp:lastModifiedBy>Microsoft account</cp:lastModifiedBy>
  <cp:revision>43</cp:revision>
  <dcterms:created xsi:type="dcterms:W3CDTF">2022-12-27T08:01:38Z</dcterms:created>
  <dcterms:modified xsi:type="dcterms:W3CDTF">2023-01-19T09:40:03Z</dcterms:modified>
</cp:coreProperties>
</file>